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handoutMasterIdLst>
    <p:handoutMasterId r:id="rId8"/>
  </p:handoutMasterIdLst>
  <p:sldIdLst>
    <p:sldId id="256" r:id="rId2"/>
    <p:sldId id="260" r:id="rId3"/>
    <p:sldId id="282" r:id="rId4"/>
    <p:sldId id="283" r:id="rId5"/>
    <p:sldId id="280" r:id="rId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5090" autoAdjust="0"/>
  </p:normalViewPr>
  <p:slideViewPr>
    <p:cSldViewPr snapToGrid="0">
      <p:cViewPr varScale="1">
        <p:scale>
          <a:sx n="97" d="100"/>
          <a:sy n="97" d="100"/>
        </p:scale>
        <p:origin x="54" y="6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288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6F666D-E0C2-435B-BAA8-9287F9E5D38A}"/>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ZA" dirty="0"/>
          </a:p>
        </p:txBody>
      </p:sp>
      <p:sp>
        <p:nvSpPr>
          <p:cNvPr id="3" name="Date Placeholder 2">
            <a:extLst>
              <a:ext uri="{FF2B5EF4-FFF2-40B4-BE49-F238E27FC236}">
                <a16:creationId xmlns:a16="http://schemas.microsoft.com/office/drawing/2014/main" id="{19FEBCAF-CB3F-4928-91AA-D61472F880C0}"/>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EF1077DB-935E-4A0A-947A-D283B9F9F452}" type="datetimeFigureOut">
              <a:rPr lang="en-ZA" smtClean="0"/>
              <a:t>2021/05/25</a:t>
            </a:fld>
            <a:endParaRPr lang="en-ZA" dirty="0"/>
          </a:p>
        </p:txBody>
      </p:sp>
      <p:sp>
        <p:nvSpPr>
          <p:cNvPr id="4" name="Footer Placeholder 3">
            <a:extLst>
              <a:ext uri="{FF2B5EF4-FFF2-40B4-BE49-F238E27FC236}">
                <a16:creationId xmlns:a16="http://schemas.microsoft.com/office/drawing/2014/main" id="{69256698-63C6-4CCC-81CB-EA5604C30F1E}"/>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ZA" dirty="0"/>
          </a:p>
        </p:txBody>
      </p:sp>
      <p:sp>
        <p:nvSpPr>
          <p:cNvPr id="5" name="Slide Number Placeholder 4">
            <a:extLst>
              <a:ext uri="{FF2B5EF4-FFF2-40B4-BE49-F238E27FC236}">
                <a16:creationId xmlns:a16="http://schemas.microsoft.com/office/drawing/2014/main" id="{B2467FDA-05D7-4760-A373-5D6AEAAF4278}"/>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682C0B10-7CAE-41E4-AB02-7E8B1FF2B898}" type="slidenum">
              <a:rPr lang="en-ZA" smtClean="0"/>
              <a:t>‹#›</a:t>
            </a:fld>
            <a:endParaRPr lang="en-ZA" dirty="0"/>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ZA"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19EDBDA2-4480-4D82-8886-1B64A7ECBBAC}" type="datetimeFigureOut">
              <a:rPr lang="en-ZA" smtClean="0"/>
              <a:t>2021/05/25</a:t>
            </a:fld>
            <a:endParaRPr lang="en-ZA"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ZA"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ZA"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FDDBACE-0F8F-43FD-98F0-DEE13552DADA}" type="slidenum">
              <a:rPr lang="en-ZA" smtClean="0"/>
              <a:t>‹#›</a:t>
            </a:fld>
            <a:endParaRPr lang="en-ZA" dirty="0"/>
          </a:p>
        </p:txBody>
      </p:sp>
    </p:spTree>
    <p:extLst>
      <p:ext uri="{BB962C8B-B14F-4D97-AF65-F5344CB8AC3E}">
        <p14:creationId xmlns:p14="http://schemas.microsoft.com/office/powerpoint/2010/main" val="1455722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you may remember from the February meeting, aspects of the HPG’s workplan have been delayed by changes in Federal (CDC etc.) planning updates.  The DOH and HPG are still waiting for this guidance to be released.  Because this plan (again, from the January HPG meeting) was discussed, revised and approved in November of 2020 by the HPG, the Steering Committee felt it was important for the whole group to revisit and potentially revise this workplan since the changing federal guidance is delaying the timeline for the new Integrated Plan.</a:t>
            </a:r>
          </a:p>
        </p:txBody>
      </p:sp>
      <p:sp>
        <p:nvSpPr>
          <p:cNvPr id="4" name="Slide Number Placeholder 3"/>
          <p:cNvSpPr>
            <a:spLocks noGrp="1"/>
          </p:cNvSpPr>
          <p:nvPr>
            <p:ph type="sldNum" sz="quarter" idx="5"/>
          </p:nvPr>
        </p:nvSpPr>
        <p:spPr/>
        <p:txBody>
          <a:bodyPr/>
          <a:lstStyle/>
          <a:p>
            <a:fld id="{EFDDBACE-0F8F-43FD-98F0-DEE13552DADA}" type="slidenum">
              <a:rPr lang="en-ZA" smtClean="0"/>
              <a:t>2</a:t>
            </a:fld>
            <a:endParaRPr lang="en-ZA" dirty="0"/>
          </a:p>
        </p:txBody>
      </p:sp>
    </p:spTree>
    <p:extLst>
      <p:ext uri="{BB962C8B-B14F-4D97-AF65-F5344CB8AC3E}">
        <p14:creationId xmlns:p14="http://schemas.microsoft.com/office/powerpoint/2010/main" val="3593140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Waiting for new guidance around the IHPCP primarily impacts two areas: the Priority Setting work (for which the HPG is responsible), and the development and review of the IHPCP (which the Division, HPCP, and HPG all work on together in different ways).</a:t>
            </a:r>
          </a:p>
        </p:txBody>
      </p:sp>
      <p:sp>
        <p:nvSpPr>
          <p:cNvPr id="4" name="Slide Number Placeholder 3"/>
          <p:cNvSpPr>
            <a:spLocks noGrp="1"/>
          </p:cNvSpPr>
          <p:nvPr>
            <p:ph type="sldNum" sz="quarter" idx="5"/>
          </p:nvPr>
        </p:nvSpPr>
        <p:spPr/>
        <p:txBody>
          <a:bodyPr/>
          <a:lstStyle/>
          <a:p>
            <a:fld id="{EFDDBACE-0F8F-43FD-98F0-DEE13552DADA}" type="slidenum">
              <a:rPr lang="en-ZA" smtClean="0"/>
              <a:t>3</a:t>
            </a:fld>
            <a:endParaRPr lang="en-ZA" dirty="0"/>
          </a:p>
        </p:txBody>
      </p:sp>
    </p:spTree>
    <p:extLst>
      <p:ext uri="{BB962C8B-B14F-4D97-AF65-F5344CB8AC3E}">
        <p14:creationId xmlns:p14="http://schemas.microsoft.com/office/powerpoint/2010/main" val="2004708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you can see the current, approved timeline last year’s HPG developed and approved.  On the right is one example/starting point of how the plan could be updated to reflect our waiting for the new IHPCP Guidance.  No deadline is yet known for the new IHPCP, but it will undoubtedly not be any earlier than mid-2022.  Hopefully this slide can serve as a foundation for discussion around what the members would like to see and do in the coming year.  (Remember that this does not include, but leaves room for, new items/issues that the members or Division may raise as the year goes on as well as the work of workgroups since that’s primarily outside of regular meetings.) </a:t>
            </a:r>
          </a:p>
        </p:txBody>
      </p:sp>
      <p:sp>
        <p:nvSpPr>
          <p:cNvPr id="4" name="Slide Number Placeholder 3"/>
          <p:cNvSpPr>
            <a:spLocks noGrp="1"/>
          </p:cNvSpPr>
          <p:nvPr>
            <p:ph type="sldNum" sz="quarter" idx="5"/>
          </p:nvPr>
        </p:nvSpPr>
        <p:spPr/>
        <p:txBody>
          <a:bodyPr/>
          <a:lstStyle/>
          <a:p>
            <a:fld id="{EFDDBACE-0F8F-43FD-98F0-DEE13552DADA}" type="slidenum">
              <a:rPr lang="en-ZA" smtClean="0"/>
              <a:t>4</a:t>
            </a:fld>
            <a:endParaRPr lang="en-ZA" dirty="0"/>
          </a:p>
        </p:txBody>
      </p:sp>
    </p:spTree>
    <p:extLst>
      <p:ext uri="{BB962C8B-B14F-4D97-AF65-F5344CB8AC3E}">
        <p14:creationId xmlns:p14="http://schemas.microsoft.com/office/powerpoint/2010/main" val="2535275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FDDBACE-0F8F-43FD-98F0-DEE13552DADA}" type="slidenum">
              <a:rPr lang="en-ZA" smtClean="0"/>
              <a:t>5</a:t>
            </a:fld>
            <a:endParaRPr lang="en-ZA" dirty="0"/>
          </a:p>
        </p:txBody>
      </p:sp>
    </p:spTree>
    <p:extLst>
      <p:ext uri="{BB962C8B-B14F-4D97-AF65-F5344CB8AC3E}">
        <p14:creationId xmlns:p14="http://schemas.microsoft.com/office/powerpoint/2010/main" val="2067622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Pr>
        <a:solidFill>
          <a:schemeClr val="accent4"/>
        </a:solidFill>
        <a:effectLst/>
      </p:bgPr>
    </p:bg>
    <p:spTree>
      <p:nvGrpSpPr>
        <p:cNvPr id="1" name=""/>
        <p:cNvGrpSpPr/>
        <p:nvPr/>
      </p:nvGrpSpPr>
      <p:grpSpPr>
        <a:xfrm>
          <a:off x="0" y="0"/>
          <a:ext cx="0" cy="0"/>
          <a:chOff x="0" y="0"/>
          <a:chExt cx="0" cy="0"/>
        </a:xfrm>
      </p:grpSpPr>
      <p:sp>
        <p:nvSpPr>
          <p:cNvPr id="23" name="Picture Placeholder 22">
            <a:extLst>
              <a:ext uri="{FF2B5EF4-FFF2-40B4-BE49-F238E27FC236}">
                <a16:creationId xmlns:a16="http://schemas.microsoft.com/office/drawing/2014/main" id="{96DB5B0F-1BA3-4AE0-9821-FC62BA98D422}"/>
              </a:ext>
            </a:extLst>
          </p:cNvPr>
          <p:cNvSpPr>
            <a:spLocks noGrp="1"/>
          </p:cNvSpPr>
          <p:nvPr>
            <p:ph type="pic" sz="quarter" idx="10" hasCustomPrompt="1"/>
          </p:nvPr>
        </p:nvSpPr>
        <p:spPr>
          <a:xfrm>
            <a:off x="136525" y="136525"/>
            <a:ext cx="11909425" cy="6584950"/>
          </a:xfrm>
          <a:solidFill>
            <a:schemeClr val="accent4">
              <a:lumMod val="50000"/>
            </a:schemeClr>
          </a:solidFill>
        </p:spPr>
        <p:txBody>
          <a:bodyPr lIns="1080000" tIns="0" bIns="0" anchor="ctr"/>
          <a:lstStyle>
            <a:lvl1pPr marL="0" indent="0" algn="l">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24" name="Rectangle 23">
            <a:extLst>
              <a:ext uri="{FF2B5EF4-FFF2-40B4-BE49-F238E27FC236}">
                <a16:creationId xmlns:a16="http://schemas.microsoft.com/office/drawing/2014/main" id="{4EDCBE8D-BCDE-43F2-9C37-386C3705A5C2}"/>
              </a:ext>
            </a:extLst>
          </p:cNvPr>
          <p:cNvSpPr/>
          <p:nvPr userDrawn="1"/>
        </p:nvSpPr>
        <p:spPr>
          <a:xfrm>
            <a:off x="5277678" y="136800"/>
            <a:ext cx="5676382" cy="6584675"/>
          </a:xfrm>
          <a:prstGeom prst="rect">
            <a:avLst/>
          </a:prstGeom>
          <a:solidFill>
            <a:schemeClr val="accent4">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Rectangle 13">
            <a:extLst>
              <a:ext uri="{FF2B5EF4-FFF2-40B4-BE49-F238E27FC236}">
                <a16:creationId xmlns:a16="http://schemas.microsoft.com/office/drawing/2014/main" id="{8AC2952E-380C-48F5-9C93-B1EB0713EF3E}"/>
              </a:ext>
            </a:extLst>
          </p:cNvPr>
          <p:cNvSpPr/>
          <p:nvPr userDrawn="1"/>
        </p:nvSpPr>
        <p:spPr>
          <a:xfrm rot="5400000">
            <a:off x="-3360737" y="3360737"/>
            <a:ext cx="6858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3" name="Rectangle 12">
            <a:extLst>
              <a:ext uri="{FF2B5EF4-FFF2-40B4-BE49-F238E27FC236}">
                <a16:creationId xmlns:a16="http://schemas.microsoft.com/office/drawing/2014/main" id="{C783424E-B9B3-4D58-988A-26DEDF734F4E}"/>
              </a:ext>
            </a:extLst>
          </p:cNvPr>
          <p:cNvSpPr/>
          <p:nvPr userDrawn="1"/>
        </p:nvSpPr>
        <p:spPr>
          <a:xfrm>
            <a:off x="0" y="0"/>
            <a:ext cx="10954058"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Rectangle 14">
            <a:extLst>
              <a:ext uri="{FF2B5EF4-FFF2-40B4-BE49-F238E27FC236}">
                <a16:creationId xmlns:a16="http://schemas.microsoft.com/office/drawing/2014/main" id="{7332BBED-D126-4DCA-9557-B488A96E405F}"/>
              </a:ext>
            </a:extLst>
          </p:cNvPr>
          <p:cNvSpPr/>
          <p:nvPr userDrawn="1"/>
        </p:nvSpPr>
        <p:spPr>
          <a:xfrm>
            <a:off x="0" y="6721475"/>
            <a:ext cx="10954058"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dirty="0"/>
              <a:t>Click to edit your presentation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1334038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rge Numbers Option 1">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673AE6F-1F65-4C50-B8BB-3CE8E3C02F5E}"/>
              </a:ext>
            </a:extLst>
          </p:cNvPr>
          <p:cNvSpPr>
            <a:spLocks noGrp="1"/>
          </p:cNvSpPr>
          <p:nvPr>
            <p:ph type="title"/>
          </p:nvPr>
        </p:nvSpPr>
        <p:spPr>
          <a:xfrm>
            <a:off x="432000" y="432000"/>
            <a:ext cx="10143235" cy="432000"/>
          </a:xfrm>
        </p:spPr>
        <p:txBody>
          <a:bodyPr/>
          <a:lstStyle/>
          <a:p>
            <a:r>
              <a:rPr lang="en-US"/>
              <a:t>Click to edit Master title style</a:t>
            </a:r>
            <a:endParaRPr lang="en-ZA" dirty="0"/>
          </a:p>
        </p:txBody>
      </p:sp>
      <p:sp>
        <p:nvSpPr>
          <p:cNvPr id="14" name="Text Placeholder 4">
            <a:extLst>
              <a:ext uri="{FF2B5EF4-FFF2-40B4-BE49-F238E27FC236}">
                <a16:creationId xmlns:a16="http://schemas.microsoft.com/office/drawing/2014/main" id="{C0299E33-978D-4B8A-9AC7-FC3F151DAC3D}"/>
              </a:ext>
            </a:extLst>
          </p:cNvPr>
          <p:cNvSpPr>
            <a:spLocks noGrp="1"/>
          </p:cNvSpPr>
          <p:nvPr>
            <p:ph type="body" sz="quarter" idx="17"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3" name="Text Placeholder 2">
            <a:extLst>
              <a:ext uri="{FF2B5EF4-FFF2-40B4-BE49-F238E27FC236}">
                <a16:creationId xmlns:a16="http://schemas.microsoft.com/office/drawing/2014/main" id="{9322B50D-6A7D-41C6-BA57-613BC231DF36}"/>
              </a:ext>
            </a:extLst>
          </p:cNvPr>
          <p:cNvSpPr>
            <a:spLocks noGrp="1"/>
          </p:cNvSpPr>
          <p:nvPr>
            <p:ph type="body" idx="1" hasCustomPrompt="1"/>
          </p:nvPr>
        </p:nvSpPr>
        <p:spPr>
          <a:xfrm>
            <a:off x="1616210" y="2143124"/>
            <a:ext cx="3069500" cy="997168"/>
          </a:xfrm>
        </p:spPr>
        <p:txBody>
          <a:bodyPr anchor="t"/>
          <a:lstStyle>
            <a:lvl1pPr marL="0" indent="0">
              <a:lnSpc>
                <a:spcPts val="7200"/>
              </a:lnSpc>
              <a:buNone/>
              <a:defRPr sz="7200" b="1">
                <a:solidFill>
                  <a:schemeClr val="tx1">
                    <a:lumMod val="75000"/>
                    <a:lumOff val="25000"/>
                  </a:schemeClr>
                </a:solidFill>
                <a:latin typeface="+mj-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1</a:t>
            </a:r>
          </a:p>
        </p:txBody>
      </p:sp>
      <p:sp>
        <p:nvSpPr>
          <p:cNvPr id="4" name="Content Placeholder 3">
            <a:extLst>
              <a:ext uri="{FF2B5EF4-FFF2-40B4-BE49-F238E27FC236}">
                <a16:creationId xmlns:a16="http://schemas.microsoft.com/office/drawing/2014/main" id="{9FD584DA-F775-47B8-A1D7-6556AD5FCBD2}"/>
              </a:ext>
            </a:extLst>
          </p:cNvPr>
          <p:cNvSpPr>
            <a:spLocks noGrp="1"/>
          </p:cNvSpPr>
          <p:nvPr>
            <p:ph sz="half" idx="2"/>
          </p:nvPr>
        </p:nvSpPr>
        <p:spPr>
          <a:xfrm>
            <a:off x="1631968" y="3314505"/>
            <a:ext cx="3069500" cy="3051905"/>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2" name="Text Placeholder 11">
            <a:extLst>
              <a:ext uri="{FF2B5EF4-FFF2-40B4-BE49-F238E27FC236}">
                <a16:creationId xmlns:a16="http://schemas.microsoft.com/office/drawing/2014/main" id="{78A963F8-6F6E-440E-B3B3-DDE13C083A36}"/>
              </a:ext>
            </a:extLst>
          </p:cNvPr>
          <p:cNvSpPr>
            <a:spLocks noGrp="1"/>
          </p:cNvSpPr>
          <p:nvPr>
            <p:ph type="body" sz="quarter" idx="13" hasCustomPrompt="1"/>
          </p:nvPr>
        </p:nvSpPr>
        <p:spPr>
          <a:xfrm>
            <a:off x="6753360" y="2143124"/>
            <a:ext cx="3069500" cy="1008000"/>
          </a:xfrm>
        </p:spPr>
        <p:txBody>
          <a:bodyPr anchor="t"/>
          <a:lstStyle>
            <a:lvl1pPr marL="0" indent="0">
              <a:lnSpc>
                <a:spcPts val="7200"/>
              </a:lnSpc>
              <a:buNone/>
              <a:defRPr sz="7200" b="1">
                <a:solidFill>
                  <a:schemeClr val="tx1">
                    <a:lumMod val="75000"/>
                    <a:lumOff val="25000"/>
                  </a:schemeClr>
                </a:solidFill>
                <a:latin typeface="+mj-lt"/>
                <a:cs typeface="Arial" panose="020B0604020202020204" pitchFamily="34" charset="0"/>
              </a:defRPr>
            </a:lvl1pPr>
          </a:lstStyle>
          <a:p>
            <a:pPr lvl="0"/>
            <a:r>
              <a:rPr lang="en-US" dirty="0"/>
              <a:t>2</a:t>
            </a:r>
            <a:endParaRPr lang="en-ZA" dirty="0"/>
          </a:p>
        </p:txBody>
      </p:sp>
      <p:sp>
        <p:nvSpPr>
          <p:cNvPr id="8" name="Text Placeholder 7">
            <a:extLst>
              <a:ext uri="{FF2B5EF4-FFF2-40B4-BE49-F238E27FC236}">
                <a16:creationId xmlns:a16="http://schemas.microsoft.com/office/drawing/2014/main" id="{DF0A5256-B267-47DA-858A-0F3867CB6139}"/>
              </a:ext>
            </a:extLst>
          </p:cNvPr>
          <p:cNvSpPr>
            <a:spLocks noGrp="1"/>
          </p:cNvSpPr>
          <p:nvPr>
            <p:ph type="body" sz="quarter" idx="12"/>
          </p:nvPr>
        </p:nvSpPr>
        <p:spPr>
          <a:xfrm>
            <a:off x="6753360" y="3314701"/>
            <a:ext cx="3069500" cy="30511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r>
              <a:rPr lang="en-ZA" dirty="0"/>
              <a:t>Add a footer</a:t>
            </a:r>
          </a:p>
        </p:txBody>
      </p:sp>
      <p:sp>
        <p:nvSpPr>
          <p:cNvPr id="15" name="Slide Number Placeholder 6">
            <a:extLst>
              <a:ext uri="{FF2B5EF4-FFF2-40B4-BE49-F238E27FC236}">
                <a16:creationId xmlns:a16="http://schemas.microsoft.com/office/drawing/2014/main" id="{03A8A6E9-DFE7-C84C-8C6D-E32D8A663AA6}"/>
              </a:ext>
            </a:extLst>
          </p:cNvPr>
          <p:cNvSpPr>
            <a:spLocks noGrp="1"/>
          </p:cNvSpPr>
          <p:nvPr>
            <p:ph type="sldNum" sz="quarter" idx="18"/>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472371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Numbers Option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6" name="Text Placeholder 3">
            <a:extLst>
              <a:ext uri="{FF2B5EF4-FFF2-40B4-BE49-F238E27FC236}">
                <a16:creationId xmlns:a16="http://schemas.microsoft.com/office/drawing/2014/main" id="{AD3903B4-7169-4D4B-A4EE-98E908F47924}"/>
              </a:ext>
            </a:extLst>
          </p:cNvPr>
          <p:cNvSpPr>
            <a:spLocks noGrp="1"/>
          </p:cNvSpPr>
          <p:nvPr>
            <p:ph type="body" sz="quarter" idx="27" hasCustomPrompt="1"/>
          </p:nvPr>
        </p:nvSpPr>
        <p:spPr>
          <a:xfrm>
            <a:off x="431800" y="1593150"/>
            <a:ext cx="4348065" cy="4348065"/>
          </a:xfrm>
          <a:prstGeom prst="ellipse">
            <a:avLst/>
          </a:prstGeom>
          <a:solidFill>
            <a:schemeClr val="accent1">
              <a:alpha val="10000"/>
            </a:schemeClr>
          </a:solidFill>
          <a:ln>
            <a:solidFill>
              <a:schemeClr val="accent1"/>
            </a:solidFill>
          </a:ln>
        </p:spPr>
        <p:txBody>
          <a:bodyPr anchor="ctr"/>
          <a:lstStyle>
            <a:lvl1pPr marL="0" indent="0" algn="ctr">
              <a:buNone/>
              <a:defRPr sz="1800">
                <a:solidFill>
                  <a:schemeClr val="tx1">
                    <a:lumMod val="75000"/>
                    <a:lumOff val="25000"/>
                  </a:schemeClr>
                </a:solidFill>
                <a:latin typeface="+mn-lt"/>
              </a:defRPr>
            </a:lvl1pPr>
            <a:lvl2pPr marL="266700" indent="0">
              <a:buNone/>
              <a:defRPr/>
            </a:lvl2pPr>
            <a:lvl3pPr marL="542925" indent="0">
              <a:buNone/>
              <a:defRPr/>
            </a:lvl3pPr>
            <a:lvl4pPr marL="809625" indent="0">
              <a:buNone/>
              <a:defRPr/>
            </a:lvl4pPr>
            <a:lvl5pPr marL="1076325" indent="0">
              <a:buNone/>
              <a:defRPr/>
            </a:lvl5pPr>
          </a:lstStyle>
          <a:p>
            <a:pPr lvl="0"/>
            <a:r>
              <a:rPr lang="en-ZA" dirty="0"/>
              <a:t>Section Header</a:t>
            </a:r>
          </a:p>
        </p:txBody>
      </p:sp>
      <p:sp>
        <p:nvSpPr>
          <p:cNvPr id="10" name="Text Placeholder 3">
            <a:extLst>
              <a:ext uri="{FF2B5EF4-FFF2-40B4-BE49-F238E27FC236}">
                <a16:creationId xmlns:a16="http://schemas.microsoft.com/office/drawing/2014/main" id="{96BEA54F-1538-4369-953E-48143E778A0C}"/>
              </a:ext>
            </a:extLst>
          </p:cNvPr>
          <p:cNvSpPr>
            <a:spLocks noGrp="1"/>
          </p:cNvSpPr>
          <p:nvPr>
            <p:ph type="body" sz="quarter" idx="30" hasCustomPrompt="1"/>
          </p:nvPr>
        </p:nvSpPr>
        <p:spPr>
          <a:xfrm>
            <a:off x="1200023" y="2205688"/>
            <a:ext cx="2811618" cy="1440000"/>
          </a:xfrm>
          <a:prstGeom prst="rect">
            <a:avLst/>
          </a:prstGeom>
          <a:noFill/>
        </p:spPr>
        <p:txBody>
          <a:bodyPr anchor="b"/>
          <a:lstStyle>
            <a:lvl1pPr marL="0" indent="0" algn="ctr">
              <a:spcBef>
                <a:spcPts val="0"/>
              </a:spcBef>
              <a:spcAft>
                <a:spcPts val="0"/>
              </a:spcAft>
              <a:buNone/>
              <a:defRPr sz="6600" b="1">
                <a:solidFill>
                  <a:schemeClr val="tx1">
                    <a:lumMod val="75000"/>
                    <a:lumOff val="25000"/>
                  </a:schemeClr>
                </a:solidFill>
                <a:latin typeface="+mj-lt"/>
                <a:cs typeface="Arial" panose="020B0604020202020204" pitchFamily="34" charset="0"/>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1</a:t>
            </a:r>
            <a:endParaRPr lang="en-ZA" dirty="0"/>
          </a:p>
        </p:txBody>
      </p:sp>
      <p:sp>
        <p:nvSpPr>
          <p:cNvPr id="13" name="Content Placeholder 3">
            <a:extLst>
              <a:ext uri="{FF2B5EF4-FFF2-40B4-BE49-F238E27FC236}">
                <a16:creationId xmlns:a16="http://schemas.microsoft.com/office/drawing/2014/main" id="{A7461332-515F-423E-992A-19C7845D0A7E}"/>
              </a:ext>
            </a:extLst>
          </p:cNvPr>
          <p:cNvSpPr>
            <a:spLocks noGrp="1"/>
          </p:cNvSpPr>
          <p:nvPr>
            <p:ph sz="half" idx="2" hasCustomPrompt="1"/>
          </p:nvPr>
        </p:nvSpPr>
        <p:spPr>
          <a:xfrm>
            <a:off x="1615832" y="4243333"/>
            <a:ext cx="1980000" cy="720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Section Description</a:t>
            </a:r>
            <a:endParaRPr lang="en-ZA" dirty="0"/>
          </a:p>
        </p:txBody>
      </p:sp>
      <p:sp>
        <p:nvSpPr>
          <p:cNvPr id="8" name="Text Placeholder 9">
            <a:extLst>
              <a:ext uri="{FF2B5EF4-FFF2-40B4-BE49-F238E27FC236}">
                <a16:creationId xmlns:a16="http://schemas.microsoft.com/office/drawing/2014/main" id="{35BD4359-D385-4BCD-B33E-EF9B611693CD}"/>
              </a:ext>
            </a:extLst>
          </p:cNvPr>
          <p:cNvSpPr>
            <a:spLocks noGrp="1"/>
          </p:cNvSpPr>
          <p:nvPr>
            <p:ph type="body" sz="quarter" idx="28" hasCustomPrompt="1"/>
          </p:nvPr>
        </p:nvSpPr>
        <p:spPr>
          <a:xfrm>
            <a:off x="4123559" y="1864921"/>
            <a:ext cx="3804522" cy="3804522"/>
          </a:xfrm>
          <a:prstGeom prst="ellipse">
            <a:avLst/>
          </a:prstGeom>
          <a:solidFill>
            <a:schemeClr val="accent2">
              <a:alpha val="10000"/>
            </a:schemeClr>
          </a:solidFill>
          <a:ln>
            <a:solidFill>
              <a:schemeClr val="accent2"/>
            </a:solidFill>
          </a:ln>
        </p:spPr>
        <p:txBody>
          <a:bodyPr vert="horz" lIns="0" tIns="0" rIns="0" bIns="0" rtlCol="0" anchor="ctr">
            <a:noAutofit/>
          </a:bodyPr>
          <a:lstStyle>
            <a:lvl1pPr marL="0" indent="0" algn="ctr">
              <a:buNone/>
              <a:defRPr lang="en-ZA" sz="1800" dirty="0">
                <a:solidFill>
                  <a:schemeClr val="tx1">
                    <a:lumMod val="75000"/>
                    <a:lumOff val="25000"/>
                  </a:schemeClr>
                </a:solidFill>
              </a:defRPr>
            </a:lvl1pPr>
          </a:lstStyle>
          <a:p>
            <a:pPr marL="266700" lvl="0" indent="-266700" algn="ctr"/>
            <a:r>
              <a:rPr lang="en-ZA" dirty="0"/>
              <a:t>Section Header</a:t>
            </a:r>
          </a:p>
        </p:txBody>
      </p:sp>
      <p:sp>
        <p:nvSpPr>
          <p:cNvPr id="11" name="Text Placeholder 9">
            <a:extLst>
              <a:ext uri="{FF2B5EF4-FFF2-40B4-BE49-F238E27FC236}">
                <a16:creationId xmlns:a16="http://schemas.microsoft.com/office/drawing/2014/main" id="{75AB5322-7A21-47FE-92DA-8B0C974F8FB4}"/>
              </a:ext>
            </a:extLst>
          </p:cNvPr>
          <p:cNvSpPr>
            <a:spLocks noGrp="1"/>
          </p:cNvSpPr>
          <p:nvPr>
            <p:ph type="body" sz="quarter" idx="31" hasCustomPrompt="1"/>
          </p:nvPr>
        </p:nvSpPr>
        <p:spPr>
          <a:xfrm>
            <a:off x="4620011" y="2205688"/>
            <a:ext cx="2811618" cy="1440000"/>
          </a:xfrm>
          <a:prstGeom prst="rect">
            <a:avLst/>
          </a:prstGeom>
          <a:noFill/>
        </p:spPr>
        <p:txBody>
          <a:bodyPr vert="horz" lIns="0" tIns="0" rIns="0" bIns="0" rtlCol="0" anchor="b">
            <a:noAutofit/>
          </a:bodyPr>
          <a:lstStyle>
            <a:lvl1pPr marL="0" indent="0" algn="ctr">
              <a:spcBef>
                <a:spcPts val="0"/>
              </a:spcBef>
              <a:spcAft>
                <a:spcPts val="0"/>
              </a:spcAft>
              <a:buNone/>
              <a:defRPr lang="en-ZA" sz="6600" b="1" dirty="0">
                <a:solidFill>
                  <a:schemeClr val="tx1">
                    <a:lumMod val="75000"/>
                    <a:lumOff val="25000"/>
                  </a:schemeClr>
                </a:solidFill>
                <a:latin typeface="+mj-lt"/>
                <a:cs typeface="Arial" panose="020B0604020202020204" pitchFamily="34" charset="0"/>
              </a:defRPr>
            </a:lvl1pPr>
          </a:lstStyle>
          <a:p>
            <a:pPr marL="266700" lvl="0" indent="-266700" algn="ctr"/>
            <a:r>
              <a:rPr lang="en-US" dirty="0"/>
              <a:t>2</a:t>
            </a:r>
            <a:endParaRPr lang="en-ZA" dirty="0"/>
          </a:p>
        </p:txBody>
      </p:sp>
      <p:sp>
        <p:nvSpPr>
          <p:cNvPr id="14" name="Text Placeholder 5">
            <a:extLst>
              <a:ext uri="{FF2B5EF4-FFF2-40B4-BE49-F238E27FC236}">
                <a16:creationId xmlns:a16="http://schemas.microsoft.com/office/drawing/2014/main" id="{C63BF992-768D-4119-8D4A-65B4E8FF04E5}"/>
              </a:ext>
            </a:extLst>
          </p:cNvPr>
          <p:cNvSpPr>
            <a:spLocks noGrp="1"/>
          </p:cNvSpPr>
          <p:nvPr>
            <p:ph type="body" sz="quarter" idx="33" hasCustomPrompt="1"/>
          </p:nvPr>
        </p:nvSpPr>
        <p:spPr>
          <a:xfrm>
            <a:off x="5035820" y="4243333"/>
            <a:ext cx="1980000" cy="720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Section Description</a:t>
            </a:r>
          </a:p>
        </p:txBody>
      </p:sp>
      <p:sp>
        <p:nvSpPr>
          <p:cNvPr id="9" name="Text Placeholder 9">
            <a:extLst>
              <a:ext uri="{FF2B5EF4-FFF2-40B4-BE49-F238E27FC236}">
                <a16:creationId xmlns:a16="http://schemas.microsoft.com/office/drawing/2014/main" id="{760B0B05-57EC-42F8-B1E3-6386C1E9C600}"/>
              </a:ext>
            </a:extLst>
          </p:cNvPr>
          <p:cNvSpPr>
            <a:spLocks noGrp="1"/>
          </p:cNvSpPr>
          <p:nvPr>
            <p:ph type="body" sz="quarter" idx="29" hasCustomPrompt="1"/>
          </p:nvPr>
        </p:nvSpPr>
        <p:spPr>
          <a:xfrm>
            <a:off x="7454997" y="2207063"/>
            <a:ext cx="3120238" cy="3120238"/>
          </a:xfrm>
          <a:prstGeom prst="ellipse">
            <a:avLst/>
          </a:prstGeom>
          <a:solidFill>
            <a:schemeClr val="accent3">
              <a:alpha val="10000"/>
            </a:schemeClr>
          </a:solidFill>
          <a:ln>
            <a:solidFill>
              <a:schemeClr val="accent3"/>
            </a:solidFill>
          </a:ln>
        </p:spPr>
        <p:txBody>
          <a:bodyPr vert="horz" lIns="0" tIns="0" rIns="0" bIns="0" rtlCol="0" anchor="ctr">
            <a:noAutofit/>
          </a:bodyPr>
          <a:lstStyle>
            <a:lvl1pPr marL="0" indent="0" algn="ctr">
              <a:buNone/>
              <a:defRPr lang="en-ZA" sz="1800" dirty="0">
                <a:solidFill>
                  <a:schemeClr val="tx1">
                    <a:lumMod val="75000"/>
                    <a:lumOff val="25000"/>
                  </a:schemeClr>
                </a:solidFill>
              </a:defRPr>
            </a:lvl1pPr>
          </a:lstStyle>
          <a:p>
            <a:pPr marL="266700" lvl="0" indent="-266700" algn="ctr"/>
            <a:r>
              <a:rPr lang="en-ZA" dirty="0"/>
              <a:t>Section Header</a:t>
            </a:r>
          </a:p>
        </p:txBody>
      </p:sp>
      <p:sp>
        <p:nvSpPr>
          <p:cNvPr id="12" name="Text Placeholder 9">
            <a:extLst>
              <a:ext uri="{FF2B5EF4-FFF2-40B4-BE49-F238E27FC236}">
                <a16:creationId xmlns:a16="http://schemas.microsoft.com/office/drawing/2014/main" id="{A68AE188-594C-409F-8B57-C0CFFAFC9AB8}"/>
              </a:ext>
            </a:extLst>
          </p:cNvPr>
          <p:cNvSpPr>
            <a:spLocks noGrp="1"/>
          </p:cNvSpPr>
          <p:nvPr>
            <p:ph type="body" sz="quarter" idx="32" hasCustomPrompt="1"/>
          </p:nvPr>
        </p:nvSpPr>
        <p:spPr>
          <a:xfrm>
            <a:off x="7763617" y="2205688"/>
            <a:ext cx="2597043" cy="1440000"/>
          </a:xfrm>
          <a:prstGeom prst="rect">
            <a:avLst/>
          </a:prstGeom>
          <a:noFill/>
        </p:spPr>
        <p:txBody>
          <a:bodyPr vert="horz" lIns="0" tIns="0" rIns="0" bIns="0" rtlCol="0" anchor="b">
            <a:noAutofit/>
          </a:bodyPr>
          <a:lstStyle>
            <a:lvl1pPr marL="0" indent="0" algn="ctr">
              <a:spcBef>
                <a:spcPts val="0"/>
              </a:spcBef>
              <a:spcAft>
                <a:spcPts val="0"/>
              </a:spcAft>
              <a:buNone/>
              <a:defRPr lang="en-ZA" sz="6600" b="1" dirty="0">
                <a:solidFill>
                  <a:schemeClr val="tx1">
                    <a:lumMod val="75000"/>
                    <a:lumOff val="25000"/>
                  </a:schemeClr>
                </a:solidFill>
                <a:latin typeface="+mj-lt"/>
                <a:cs typeface="Arial" panose="020B0604020202020204" pitchFamily="34" charset="0"/>
              </a:defRPr>
            </a:lvl1pPr>
          </a:lstStyle>
          <a:p>
            <a:pPr marL="266700" lvl="0" indent="-266700" algn="ctr"/>
            <a:r>
              <a:rPr lang="en-US" dirty="0"/>
              <a:t>3</a:t>
            </a:r>
            <a:endParaRPr lang="en-ZA" dirty="0"/>
          </a:p>
        </p:txBody>
      </p:sp>
      <p:sp>
        <p:nvSpPr>
          <p:cNvPr id="15" name="Text Placeholder 9">
            <a:extLst>
              <a:ext uri="{FF2B5EF4-FFF2-40B4-BE49-F238E27FC236}">
                <a16:creationId xmlns:a16="http://schemas.microsoft.com/office/drawing/2014/main" id="{ED698B85-CFF0-4F09-8E8A-BCAEC5056233}"/>
              </a:ext>
            </a:extLst>
          </p:cNvPr>
          <p:cNvSpPr>
            <a:spLocks noGrp="1"/>
          </p:cNvSpPr>
          <p:nvPr>
            <p:ph type="body" sz="quarter" idx="34" hasCustomPrompt="1"/>
          </p:nvPr>
        </p:nvSpPr>
        <p:spPr>
          <a:xfrm>
            <a:off x="8025116" y="4243333"/>
            <a:ext cx="1980000" cy="720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Section Description</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16" name="Slide Number Placeholder 6">
            <a:extLst>
              <a:ext uri="{FF2B5EF4-FFF2-40B4-BE49-F238E27FC236}">
                <a16:creationId xmlns:a16="http://schemas.microsoft.com/office/drawing/2014/main" id="{40258D63-D809-EE49-BCDD-8D6306004AEE}"/>
              </a:ext>
            </a:extLst>
          </p:cNvPr>
          <p:cNvSpPr>
            <a:spLocks noGrp="1"/>
          </p:cNvSpPr>
          <p:nvPr>
            <p:ph type="sldNum" sz="quarter" idx="35"/>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38776495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arket Spac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cxnSp>
        <p:nvCxnSpPr>
          <p:cNvPr id="6" name="Straight Connector 5">
            <a:extLst>
              <a:ext uri="{FF2B5EF4-FFF2-40B4-BE49-F238E27FC236}">
                <a16:creationId xmlns:a16="http://schemas.microsoft.com/office/drawing/2014/main" id="{E09B4ACC-E72E-450B-88FA-710ECDE6548D}"/>
              </a:ext>
            </a:extLst>
          </p:cNvPr>
          <p:cNvCxnSpPr/>
          <p:nvPr userDrawn="1"/>
        </p:nvCxnSpPr>
        <p:spPr>
          <a:xfrm>
            <a:off x="5503617" y="1406251"/>
            <a:ext cx="0" cy="4493319"/>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1419610-8183-4044-A08A-8F6940C6AC9B}"/>
              </a:ext>
            </a:extLst>
          </p:cNvPr>
          <p:cNvCxnSpPr>
            <a:cxnSpLocks/>
          </p:cNvCxnSpPr>
          <p:nvPr userDrawn="1"/>
        </p:nvCxnSpPr>
        <p:spPr>
          <a:xfrm flipH="1">
            <a:off x="432000" y="3652910"/>
            <a:ext cx="10143235" cy="0"/>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ext Placeholder 5">
            <a:extLst>
              <a:ext uri="{FF2B5EF4-FFF2-40B4-BE49-F238E27FC236}">
                <a16:creationId xmlns:a16="http://schemas.microsoft.com/office/drawing/2014/main" id="{C28012CA-9AC6-43EF-965E-2A6886FA2CF8}"/>
              </a:ext>
            </a:extLst>
          </p:cNvPr>
          <p:cNvSpPr>
            <a:spLocks noGrp="1"/>
          </p:cNvSpPr>
          <p:nvPr>
            <p:ph type="body" sz="quarter" idx="14" hasCustomPrompt="1"/>
          </p:nvPr>
        </p:nvSpPr>
        <p:spPr>
          <a:xfrm>
            <a:off x="4513617" y="1069941"/>
            <a:ext cx="1980000" cy="252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10" name="Text Placeholder 5">
            <a:extLst>
              <a:ext uri="{FF2B5EF4-FFF2-40B4-BE49-F238E27FC236}">
                <a16:creationId xmlns:a16="http://schemas.microsoft.com/office/drawing/2014/main" id="{C5861664-5B54-4F47-BF93-4FC02E6A1BC2}"/>
              </a:ext>
            </a:extLst>
          </p:cNvPr>
          <p:cNvSpPr>
            <a:spLocks noGrp="1"/>
          </p:cNvSpPr>
          <p:nvPr>
            <p:ph type="body" sz="quarter" idx="15" hasCustomPrompt="1"/>
          </p:nvPr>
        </p:nvSpPr>
        <p:spPr>
          <a:xfrm>
            <a:off x="4513617" y="5983879"/>
            <a:ext cx="1980000" cy="252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11" name="Text Placeholder 5">
            <a:extLst>
              <a:ext uri="{FF2B5EF4-FFF2-40B4-BE49-F238E27FC236}">
                <a16:creationId xmlns:a16="http://schemas.microsoft.com/office/drawing/2014/main" id="{1C13C39D-FED7-4CC0-A4B2-3813B16FF308}"/>
              </a:ext>
            </a:extLst>
          </p:cNvPr>
          <p:cNvSpPr>
            <a:spLocks noGrp="1"/>
          </p:cNvSpPr>
          <p:nvPr>
            <p:ph type="body" sz="quarter" idx="16" hasCustomPrompt="1"/>
          </p:nvPr>
        </p:nvSpPr>
        <p:spPr>
          <a:xfrm>
            <a:off x="432000" y="3354600"/>
            <a:ext cx="1980000" cy="252000"/>
          </a:xfrm>
        </p:spPr>
        <p:txBody>
          <a:bodyPr/>
          <a:lstStyle>
            <a:lvl1pPr marL="0" indent="0" algn="l">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12" name="Text Placeholder 5">
            <a:extLst>
              <a:ext uri="{FF2B5EF4-FFF2-40B4-BE49-F238E27FC236}">
                <a16:creationId xmlns:a16="http://schemas.microsoft.com/office/drawing/2014/main" id="{056B4554-0DA9-4087-850E-209049BEFC4B}"/>
              </a:ext>
            </a:extLst>
          </p:cNvPr>
          <p:cNvSpPr>
            <a:spLocks noGrp="1"/>
          </p:cNvSpPr>
          <p:nvPr>
            <p:ph type="body" sz="quarter" idx="17" hasCustomPrompt="1"/>
          </p:nvPr>
        </p:nvSpPr>
        <p:spPr>
          <a:xfrm>
            <a:off x="8595235" y="3354600"/>
            <a:ext cx="1980000" cy="252000"/>
          </a:xfrm>
        </p:spPr>
        <p:txBody>
          <a:bodyPr/>
          <a:lstStyle>
            <a:lvl1pPr marL="0" indent="0" algn="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13" name="Slide Number Placeholder 6">
            <a:extLst>
              <a:ext uri="{FF2B5EF4-FFF2-40B4-BE49-F238E27FC236}">
                <a16:creationId xmlns:a16="http://schemas.microsoft.com/office/drawing/2014/main" id="{AA059022-81BB-3141-9DC1-6E855A13A2D0}"/>
              </a:ext>
            </a:extLst>
          </p:cNvPr>
          <p:cNvSpPr>
            <a:spLocks noGrp="1"/>
          </p:cNvSpPr>
          <p:nvPr>
            <p:ph type="sldNum" sz="quarter" idx="18"/>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24303661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ol Box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10" name="Content Placeholder 2">
            <a:extLst>
              <a:ext uri="{FF2B5EF4-FFF2-40B4-BE49-F238E27FC236}">
                <a16:creationId xmlns:a16="http://schemas.microsoft.com/office/drawing/2014/main" id="{553B9F09-9E9C-4307-BB4B-33A20282D9A2}"/>
              </a:ext>
            </a:extLst>
          </p:cNvPr>
          <p:cNvSpPr>
            <a:spLocks noGrp="1"/>
          </p:cNvSpPr>
          <p:nvPr>
            <p:ph idx="1" hasCustomPrompt="1"/>
          </p:nvPr>
        </p:nvSpPr>
        <p:spPr>
          <a:xfrm>
            <a:off x="432000" y="1728000"/>
            <a:ext cx="2919633" cy="720000"/>
          </a:xfrm>
          <a:solidFill>
            <a:schemeClr val="tx1">
              <a:lumMod val="75000"/>
              <a:lumOff val="25000"/>
            </a:schemeClr>
          </a:solidFill>
          <a:ln w="28575">
            <a:solidFill>
              <a:schemeClr val="accent1"/>
            </a:solidFill>
          </a:ln>
        </p:spPr>
        <p:txBody>
          <a:bodyPr lIns="108000" tIns="36000" rIns="108000" bIns="36000" anchor="ctr"/>
          <a:lstStyle>
            <a:lvl1pPr marL="0" indent="0" algn="ctr">
              <a:buNone/>
              <a:defRPr>
                <a:solidFill>
                  <a:schemeClr val="bg1"/>
                </a:solidFill>
              </a:defRPr>
            </a:lvl1pPr>
          </a:lstStyle>
          <a:p>
            <a:pPr lvl="0"/>
            <a:r>
              <a:rPr lang="en-US" dirty="0"/>
              <a:t>Section 1 Title</a:t>
            </a:r>
            <a:endParaRPr lang="en-ZA" dirty="0"/>
          </a:p>
        </p:txBody>
      </p:sp>
      <p:sp>
        <p:nvSpPr>
          <p:cNvPr id="6" name="Content Placeholder 2">
            <a:extLst>
              <a:ext uri="{FF2B5EF4-FFF2-40B4-BE49-F238E27FC236}">
                <a16:creationId xmlns:a16="http://schemas.microsoft.com/office/drawing/2014/main" id="{D79DF38F-893A-4CE0-B168-9FAA1D01B8D7}"/>
              </a:ext>
            </a:extLst>
          </p:cNvPr>
          <p:cNvSpPr>
            <a:spLocks noGrp="1"/>
          </p:cNvSpPr>
          <p:nvPr>
            <p:ph idx="14"/>
          </p:nvPr>
        </p:nvSpPr>
        <p:spPr>
          <a:xfrm>
            <a:off x="432000" y="2448000"/>
            <a:ext cx="2919633" cy="3631338"/>
          </a:xfrm>
          <a:solidFill>
            <a:schemeClr val="bg1"/>
          </a:solidFill>
          <a:ln>
            <a:solidFill>
              <a:schemeClr val="bg1">
                <a:lumMod val="85000"/>
              </a:schemeClr>
            </a:solidFill>
          </a:ln>
        </p:spPr>
        <p:txBody>
          <a:bodyPr lIns="136800" tIns="252000" rIns="136800"/>
          <a:lstStyle>
            <a:lvl1pPr marL="266700" indent="-266700">
              <a:buClr>
                <a:schemeClr val="tx1">
                  <a:lumMod val="75000"/>
                  <a:lumOff val="25000"/>
                </a:schemeClr>
              </a:buClr>
              <a:buFont typeface="Arial" panose="020B0604020202020204" pitchFamily="34" charset="0"/>
              <a:buChar char="•"/>
              <a:defRPr/>
            </a:lvl1pPr>
            <a:lvl2pPr>
              <a:buClr>
                <a:schemeClr val="tx1">
                  <a:lumMod val="75000"/>
                  <a:lumOff val="25000"/>
                </a:schemeClr>
              </a:buClr>
              <a:defRPr/>
            </a:lvl2pPr>
            <a:lvl3pPr>
              <a:buClr>
                <a:schemeClr val="tx1">
                  <a:lumMod val="75000"/>
                  <a:lumOff val="25000"/>
                </a:schemeClr>
              </a:buClr>
              <a:defRPr/>
            </a:lvl3pPr>
            <a:lvl4pPr>
              <a:buClr>
                <a:schemeClr val="tx1">
                  <a:lumMod val="75000"/>
                  <a:lumOff val="25000"/>
                </a:schemeClr>
              </a:buClr>
              <a:defRPr/>
            </a:lvl4pPr>
            <a:lvl5pPr>
              <a:buClr>
                <a:schemeClr val="tx1">
                  <a:lumMod val="75000"/>
                  <a:lumOff val="25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4" name="Freeform: Shape 13" title="Arrow">
            <a:extLst>
              <a:ext uri="{FF2B5EF4-FFF2-40B4-BE49-F238E27FC236}">
                <a16:creationId xmlns:a16="http://schemas.microsoft.com/office/drawing/2014/main" id="{02DBE11B-8F8E-48E5-9449-E6E9E355DA0F}"/>
              </a:ext>
            </a:extLst>
          </p:cNvPr>
          <p:cNvSpPr/>
          <p:nvPr userDrawn="1"/>
        </p:nvSpPr>
        <p:spPr>
          <a:xfrm flipH="1">
            <a:off x="3570526" y="1945687"/>
            <a:ext cx="254382" cy="284625"/>
          </a:xfrm>
          <a:custGeom>
            <a:avLst/>
            <a:gdLst>
              <a:gd name="connsiteX0" fmla="*/ 971574 w 1172492"/>
              <a:gd name="connsiteY0" fmla="*/ 1363 h 1311889"/>
              <a:gd name="connsiteX1" fmla="*/ 1149708 w 1172492"/>
              <a:gd name="connsiteY1" fmla="*/ 90029 h 1311889"/>
              <a:gd name="connsiteX2" fmla="*/ 1172490 w 1172492"/>
              <a:gd name="connsiteY2" fmla="*/ 157779 h 1311889"/>
              <a:gd name="connsiteX3" fmla="*/ 1171406 w 1172492"/>
              <a:gd name="connsiteY3" fmla="*/ 173319 h 1311889"/>
              <a:gd name="connsiteX4" fmla="*/ 1172000 w 1172492"/>
              <a:gd name="connsiteY4" fmla="*/ 173319 h 1311889"/>
              <a:gd name="connsiteX5" fmla="*/ 1172000 w 1172492"/>
              <a:gd name="connsiteY5" fmla="*/ 1147057 h 1311889"/>
              <a:gd name="connsiteX6" fmla="*/ 1172492 w 1172492"/>
              <a:gd name="connsiteY6" fmla="*/ 1154110 h 1311889"/>
              <a:gd name="connsiteX7" fmla="*/ 1172000 w 1172492"/>
              <a:gd name="connsiteY7" fmla="*/ 1155572 h 1311889"/>
              <a:gd name="connsiteX8" fmla="*/ 1172000 w 1172492"/>
              <a:gd name="connsiteY8" fmla="*/ 1156775 h 1311889"/>
              <a:gd name="connsiteX9" fmla="*/ 1171596 w 1172492"/>
              <a:gd name="connsiteY9" fmla="*/ 1156775 h 1311889"/>
              <a:gd name="connsiteX10" fmla="*/ 1149710 w 1172492"/>
              <a:gd name="connsiteY10" fmla="*/ 1221860 h 1311889"/>
              <a:gd name="connsiteX11" fmla="*/ 903826 w 1172492"/>
              <a:gd name="connsiteY11" fmla="*/ 1287744 h 1311889"/>
              <a:gd name="connsiteX12" fmla="*/ 88669 w 1172492"/>
              <a:gd name="connsiteY12" fmla="*/ 817113 h 1311889"/>
              <a:gd name="connsiteX13" fmla="*/ 4802 w 1172492"/>
              <a:gd name="connsiteY13" fmla="*/ 707817 h 1311889"/>
              <a:gd name="connsiteX14" fmla="*/ 2987 w 1172492"/>
              <a:gd name="connsiteY14" fmla="*/ 681795 h 1311889"/>
              <a:gd name="connsiteX15" fmla="*/ 0 w 1172492"/>
              <a:gd name="connsiteY15" fmla="*/ 672910 h 1311889"/>
              <a:gd name="connsiteX16" fmla="*/ 1184 w 1172492"/>
              <a:gd name="connsiteY16" fmla="*/ 655930 h 1311889"/>
              <a:gd name="connsiteX17" fmla="*/ 2 w 1172492"/>
              <a:gd name="connsiteY17" fmla="*/ 638979 h 1311889"/>
              <a:gd name="connsiteX18" fmla="*/ 2984 w 1172492"/>
              <a:gd name="connsiteY18" fmla="*/ 630110 h 1311889"/>
              <a:gd name="connsiteX19" fmla="*/ 4800 w 1172492"/>
              <a:gd name="connsiteY19" fmla="*/ 604073 h 1311889"/>
              <a:gd name="connsiteX20" fmla="*/ 88667 w 1172492"/>
              <a:gd name="connsiteY20" fmla="*/ 494775 h 1311889"/>
              <a:gd name="connsiteX21" fmla="*/ 903824 w 1172492"/>
              <a:gd name="connsiteY21" fmla="*/ 24144 h 1311889"/>
              <a:gd name="connsiteX22" fmla="*/ 971574 w 1172492"/>
              <a:gd name="connsiteY22" fmla="*/ 1363 h 1311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72492" h="1311889">
                <a:moveTo>
                  <a:pt x="971574" y="1363"/>
                </a:moveTo>
                <a:cubicBezTo>
                  <a:pt x="1041186" y="-7275"/>
                  <a:pt x="1112429" y="25460"/>
                  <a:pt x="1149708" y="90029"/>
                </a:cubicBezTo>
                <a:cubicBezTo>
                  <a:pt x="1162135" y="111552"/>
                  <a:pt x="1169611" y="134575"/>
                  <a:pt x="1172490" y="157779"/>
                </a:cubicBezTo>
                <a:lnTo>
                  <a:pt x="1171406" y="173319"/>
                </a:lnTo>
                <a:lnTo>
                  <a:pt x="1172000" y="173319"/>
                </a:lnTo>
                <a:lnTo>
                  <a:pt x="1172000" y="1147057"/>
                </a:lnTo>
                <a:lnTo>
                  <a:pt x="1172492" y="1154110"/>
                </a:lnTo>
                <a:lnTo>
                  <a:pt x="1172000" y="1155572"/>
                </a:lnTo>
                <a:lnTo>
                  <a:pt x="1172000" y="1156775"/>
                </a:lnTo>
                <a:lnTo>
                  <a:pt x="1171596" y="1156775"/>
                </a:lnTo>
                <a:lnTo>
                  <a:pt x="1149710" y="1221860"/>
                </a:lnTo>
                <a:cubicBezTo>
                  <a:pt x="1100005" y="1307952"/>
                  <a:pt x="989918" y="1337450"/>
                  <a:pt x="903826" y="1287744"/>
                </a:cubicBezTo>
                <a:lnTo>
                  <a:pt x="88669" y="817113"/>
                </a:lnTo>
                <a:cubicBezTo>
                  <a:pt x="45622" y="792261"/>
                  <a:pt x="16725" y="752313"/>
                  <a:pt x="4802" y="707817"/>
                </a:cubicBezTo>
                <a:lnTo>
                  <a:pt x="2987" y="681795"/>
                </a:lnTo>
                <a:lnTo>
                  <a:pt x="0" y="672910"/>
                </a:lnTo>
                <a:lnTo>
                  <a:pt x="1184" y="655930"/>
                </a:lnTo>
                <a:lnTo>
                  <a:pt x="2" y="638979"/>
                </a:lnTo>
                <a:lnTo>
                  <a:pt x="2984" y="630110"/>
                </a:lnTo>
                <a:lnTo>
                  <a:pt x="4800" y="604073"/>
                </a:lnTo>
                <a:cubicBezTo>
                  <a:pt x="16723" y="559576"/>
                  <a:pt x="45621" y="519628"/>
                  <a:pt x="88667" y="494775"/>
                </a:cubicBezTo>
                <a:lnTo>
                  <a:pt x="903824" y="24144"/>
                </a:lnTo>
                <a:cubicBezTo>
                  <a:pt x="925347" y="11718"/>
                  <a:pt x="948370" y="4242"/>
                  <a:pt x="971574" y="1363"/>
                </a:cubicBezTo>
                <a:close/>
              </a:path>
            </a:pathLst>
          </a:custGeom>
          <a:noFill/>
          <a:ln w="25400" cap="rnd">
            <a:solidFill>
              <a:srgbClr val="4B4B4B"/>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Content Placeholder 2">
            <a:extLst>
              <a:ext uri="{FF2B5EF4-FFF2-40B4-BE49-F238E27FC236}">
                <a16:creationId xmlns:a16="http://schemas.microsoft.com/office/drawing/2014/main" id="{707C52DD-FDE4-4BF6-B79B-3095E2927247}"/>
              </a:ext>
            </a:extLst>
          </p:cNvPr>
          <p:cNvSpPr>
            <a:spLocks noGrp="1"/>
          </p:cNvSpPr>
          <p:nvPr>
            <p:ph idx="17" hasCustomPrompt="1"/>
          </p:nvPr>
        </p:nvSpPr>
        <p:spPr>
          <a:xfrm>
            <a:off x="4043801" y="1728000"/>
            <a:ext cx="2919633" cy="720000"/>
          </a:xfrm>
          <a:solidFill>
            <a:schemeClr val="tx1">
              <a:lumMod val="75000"/>
              <a:lumOff val="25000"/>
            </a:schemeClr>
          </a:solidFill>
          <a:ln w="28575">
            <a:solidFill>
              <a:schemeClr val="accent2"/>
            </a:solidFill>
          </a:ln>
        </p:spPr>
        <p:txBody>
          <a:bodyPr lIns="108000" tIns="36000" rIns="108000" bIns="36000" anchor="ctr"/>
          <a:lstStyle>
            <a:lvl1pPr marL="0" indent="0" algn="ctr">
              <a:buNone/>
              <a:defRPr>
                <a:solidFill>
                  <a:schemeClr val="bg1"/>
                </a:solidFill>
              </a:defRPr>
            </a:lvl1pPr>
          </a:lstStyle>
          <a:p>
            <a:pPr lvl="0"/>
            <a:r>
              <a:rPr lang="en-US" dirty="0"/>
              <a:t>Section 2 Title</a:t>
            </a:r>
            <a:endParaRPr lang="en-ZA" dirty="0"/>
          </a:p>
        </p:txBody>
      </p:sp>
      <p:sp>
        <p:nvSpPr>
          <p:cNvPr id="8" name="Content Placeholder 2">
            <a:extLst>
              <a:ext uri="{FF2B5EF4-FFF2-40B4-BE49-F238E27FC236}">
                <a16:creationId xmlns:a16="http://schemas.microsoft.com/office/drawing/2014/main" id="{22F46232-3721-4BC5-BEB7-E61D878D79FA}"/>
              </a:ext>
            </a:extLst>
          </p:cNvPr>
          <p:cNvSpPr>
            <a:spLocks noGrp="1"/>
          </p:cNvSpPr>
          <p:nvPr>
            <p:ph idx="15"/>
          </p:nvPr>
        </p:nvSpPr>
        <p:spPr>
          <a:xfrm>
            <a:off x="4043801" y="2448000"/>
            <a:ext cx="2919633" cy="3631338"/>
          </a:xfrm>
          <a:solidFill>
            <a:schemeClr val="bg1"/>
          </a:solidFill>
          <a:ln>
            <a:solidFill>
              <a:schemeClr val="bg1">
                <a:lumMod val="85000"/>
              </a:schemeClr>
            </a:solidFill>
          </a:ln>
        </p:spPr>
        <p:txBody>
          <a:bodyPr lIns="136800" tIns="252000" rIns="136800"/>
          <a:lstStyle>
            <a:lvl1pPr marL="266700" indent="-266700">
              <a:buClr>
                <a:schemeClr val="tx1">
                  <a:lumMod val="75000"/>
                  <a:lumOff val="25000"/>
                </a:schemeClr>
              </a:buClr>
              <a:buFont typeface="Arial" panose="020B0604020202020204" pitchFamily="34" charset="0"/>
              <a:buChar char="•"/>
              <a:defRPr/>
            </a:lvl1pPr>
            <a:lvl2pPr>
              <a:buClr>
                <a:schemeClr val="tx1">
                  <a:lumMod val="75000"/>
                  <a:lumOff val="25000"/>
                </a:schemeClr>
              </a:buClr>
              <a:defRPr/>
            </a:lvl2pPr>
            <a:lvl3pPr>
              <a:buClr>
                <a:schemeClr val="tx1">
                  <a:lumMod val="75000"/>
                  <a:lumOff val="25000"/>
                </a:schemeClr>
              </a:buClr>
              <a:defRPr/>
            </a:lvl3pPr>
            <a:lvl4pPr>
              <a:buClr>
                <a:schemeClr val="tx1">
                  <a:lumMod val="75000"/>
                  <a:lumOff val="25000"/>
                </a:schemeClr>
              </a:buClr>
              <a:defRPr/>
            </a:lvl4pPr>
            <a:lvl5pPr>
              <a:buClr>
                <a:schemeClr val="tx1">
                  <a:lumMod val="75000"/>
                  <a:lumOff val="25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5" name="Freeform: Shape 14" title="Arrow">
            <a:extLst>
              <a:ext uri="{FF2B5EF4-FFF2-40B4-BE49-F238E27FC236}">
                <a16:creationId xmlns:a16="http://schemas.microsoft.com/office/drawing/2014/main" id="{6EF06703-92AF-44B7-8CE1-044DD2093118}"/>
              </a:ext>
            </a:extLst>
          </p:cNvPr>
          <p:cNvSpPr/>
          <p:nvPr userDrawn="1"/>
        </p:nvSpPr>
        <p:spPr>
          <a:xfrm flipH="1">
            <a:off x="7182327" y="1945687"/>
            <a:ext cx="254382" cy="284625"/>
          </a:xfrm>
          <a:custGeom>
            <a:avLst/>
            <a:gdLst>
              <a:gd name="connsiteX0" fmla="*/ 971574 w 1172492"/>
              <a:gd name="connsiteY0" fmla="*/ 1363 h 1311889"/>
              <a:gd name="connsiteX1" fmla="*/ 1149708 w 1172492"/>
              <a:gd name="connsiteY1" fmla="*/ 90029 h 1311889"/>
              <a:gd name="connsiteX2" fmla="*/ 1172490 w 1172492"/>
              <a:gd name="connsiteY2" fmla="*/ 157779 h 1311889"/>
              <a:gd name="connsiteX3" fmla="*/ 1171406 w 1172492"/>
              <a:gd name="connsiteY3" fmla="*/ 173319 h 1311889"/>
              <a:gd name="connsiteX4" fmla="*/ 1172000 w 1172492"/>
              <a:gd name="connsiteY4" fmla="*/ 173319 h 1311889"/>
              <a:gd name="connsiteX5" fmla="*/ 1172000 w 1172492"/>
              <a:gd name="connsiteY5" fmla="*/ 1147057 h 1311889"/>
              <a:gd name="connsiteX6" fmla="*/ 1172492 w 1172492"/>
              <a:gd name="connsiteY6" fmla="*/ 1154110 h 1311889"/>
              <a:gd name="connsiteX7" fmla="*/ 1172000 w 1172492"/>
              <a:gd name="connsiteY7" fmla="*/ 1155572 h 1311889"/>
              <a:gd name="connsiteX8" fmla="*/ 1172000 w 1172492"/>
              <a:gd name="connsiteY8" fmla="*/ 1156775 h 1311889"/>
              <a:gd name="connsiteX9" fmla="*/ 1171596 w 1172492"/>
              <a:gd name="connsiteY9" fmla="*/ 1156775 h 1311889"/>
              <a:gd name="connsiteX10" fmla="*/ 1149710 w 1172492"/>
              <a:gd name="connsiteY10" fmla="*/ 1221860 h 1311889"/>
              <a:gd name="connsiteX11" fmla="*/ 903826 w 1172492"/>
              <a:gd name="connsiteY11" fmla="*/ 1287744 h 1311889"/>
              <a:gd name="connsiteX12" fmla="*/ 88669 w 1172492"/>
              <a:gd name="connsiteY12" fmla="*/ 817113 h 1311889"/>
              <a:gd name="connsiteX13" fmla="*/ 4802 w 1172492"/>
              <a:gd name="connsiteY13" fmla="*/ 707817 h 1311889"/>
              <a:gd name="connsiteX14" fmla="*/ 2987 w 1172492"/>
              <a:gd name="connsiteY14" fmla="*/ 681795 h 1311889"/>
              <a:gd name="connsiteX15" fmla="*/ 0 w 1172492"/>
              <a:gd name="connsiteY15" fmla="*/ 672910 h 1311889"/>
              <a:gd name="connsiteX16" fmla="*/ 1184 w 1172492"/>
              <a:gd name="connsiteY16" fmla="*/ 655930 h 1311889"/>
              <a:gd name="connsiteX17" fmla="*/ 2 w 1172492"/>
              <a:gd name="connsiteY17" fmla="*/ 638979 h 1311889"/>
              <a:gd name="connsiteX18" fmla="*/ 2984 w 1172492"/>
              <a:gd name="connsiteY18" fmla="*/ 630110 h 1311889"/>
              <a:gd name="connsiteX19" fmla="*/ 4800 w 1172492"/>
              <a:gd name="connsiteY19" fmla="*/ 604073 h 1311889"/>
              <a:gd name="connsiteX20" fmla="*/ 88667 w 1172492"/>
              <a:gd name="connsiteY20" fmla="*/ 494775 h 1311889"/>
              <a:gd name="connsiteX21" fmla="*/ 903824 w 1172492"/>
              <a:gd name="connsiteY21" fmla="*/ 24144 h 1311889"/>
              <a:gd name="connsiteX22" fmla="*/ 971574 w 1172492"/>
              <a:gd name="connsiteY22" fmla="*/ 1363 h 1311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72492" h="1311889">
                <a:moveTo>
                  <a:pt x="971574" y="1363"/>
                </a:moveTo>
                <a:cubicBezTo>
                  <a:pt x="1041186" y="-7275"/>
                  <a:pt x="1112429" y="25460"/>
                  <a:pt x="1149708" y="90029"/>
                </a:cubicBezTo>
                <a:cubicBezTo>
                  <a:pt x="1162135" y="111552"/>
                  <a:pt x="1169611" y="134575"/>
                  <a:pt x="1172490" y="157779"/>
                </a:cubicBezTo>
                <a:lnTo>
                  <a:pt x="1171406" y="173319"/>
                </a:lnTo>
                <a:lnTo>
                  <a:pt x="1172000" y="173319"/>
                </a:lnTo>
                <a:lnTo>
                  <a:pt x="1172000" y="1147057"/>
                </a:lnTo>
                <a:lnTo>
                  <a:pt x="1172492" y="1154110"/>
                </a:lnTo>
                <a:lnTo>
                  <a:pt x="1172000" y="1155572"/>
                </a:lnTo>
                <a:lnTo>
                  <a:pt x="1172000" y="1156775"/>
                </a:lnTo>
                <a:lnTo>
                  <a:pt x="1171596" y="1156775"/>
                </a:lnTo>
                <a:lnTo>
                  <a:pt x="1149710" y="1221860"/>
                </a:lnTo>
                <a:cubicBezTo>
                  <a:pt x="1100005" y="1307952"/>
                  <a:pt x="989918" y="1337450"/>
                  <a:pt x="903826" y="1287744"/>
                </a:cubicBezTo>
                <a:lnTo>
                  <a:pt x="88669" y="817113"/>
                </a:lnTo>
                <a:cubicBezTo>
                  <a:pt x="45622" y="792261"/>
                  <a:pt x="16725" y="752313"/>
                  <a:pt x="4802" y="707817"/>
                </a:cubicBezTo>
                <a:lnTo>
                  <a:pt x="2987" y="681795"/>
                </a:lnTo>
                <a:lnTo>
                  <a:pt x="0" y="672910"/>
                </a:lnTo>
                <a:lnTo>
                  <a:pt x="1184" y="655930"/>
                </a:lnTo>
                <a:lnTo>
                  <a:pt x="2" y="638979"/>
                </a:lnTo>
                <a:lnTo>
                  <a:pt x="2984" y="630110"/>
                </a:lnTo>
                <a:lnTo>
                  <a:pt x="4800" y="604073"/>
                </a:lnTo>
                <a:cubicBezTo>
                  <a:pt x="16723" y="559576"/>
                  <a:pt x="45621" y="519628"/>
                  <a:pt x="88667" y="494775"/>
                </a:cubicBezTo>
                <a:lnTo>
                  <a:pt x="903824" y="24144"/>
                </a:lnTo>
                <a:cubicBezTo>
                  <a:pt x="925347" y="11718"/>
                  <a:pt x="948370" y="4242"/>
                  <a:pt x="971574" y="1363"/>
                </a:cubicBezTo>
                <a:close/>
              </a:path>
            </a:pathLst>
          </a:custGeom>
          <a:noFill/>
          <a:ln w="25400" cap="rnd">
            <a:solidFill>
              <a:srgbClr val="4B4B4B"/>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Content Placeholder 2">
            <a:extLst>
              <a:ext uri="{FF2B5EF4-FFF2-40B4-BE49-F238E27FC236}">
                <a16:creationId xmlns:a16="http://schemas.microsoft.com/office/drawing/2014/main" id="{DA264641-CE4E-4168-9129-68B9B179A2A8}"/>
              </a:ext>
            </a:extLst>
          </p:cNvPr>
          <p:cNvSpPr>
            <a:spLocks noGrp="1"/>
          </p:cNvSpPr>
          <p:nvPr>
            <p:ph idx="18" hasCustomPrompt="1"/>
          </p:nvPr>
        </p:nvSpPr>
        <p:spPr>
          <a:xfrm>
            <a:off x="7655602" y="1728000"/>
            <a:ext cx="2919633" cy="720000"/>
          </a:xfrm>
          <a:solidFill>
            <a:schemeClr val="tx1">
              <a:lumMod val="75000"/>
              <a:lumOff val="25000"/>
            </a:schemeClr>
          </a:solidFill>
          <a:ln w="28575">
            <a:solidFill>
              <a:schemeClr val="accent3"/>
            </a:solidFill>
          </a:ln>
        </p:spPr>
        <p:txBody>
          <a:bodyPr lIns="108000" tIns="36000" rIns="108000" bIns="36000" anchor="ctr"/>
          <a:lstStyle>
            <a:lvl1pPr marL="0" indent="0" algn="ctr">
              <a:buNone/>
              <a:defRPr>
                <a:solidFill>
                  <a:schemeClr val="bg1"/>
                </a:solidFill>
              </a:defRPr>
            </a:lvl1pPr>
          </a:lstStyle>
          <a:p>
            <a:pPr lvl="0"/>
            <a:r>
              <a:rPr lang="en-US" dirty="0"/>
              <a:t>Section 3 Title</a:t>
            </a:r>
            <a:endParaRPr lang="en-ZA" dirty="0"/>
          </a:p>
        </p:txBody>
      </p:sp>
      <p:sp>
        <p:nvSpPr>
          <p:cNvPr id="9" name="Content Placeholder 2">
            <a:extLst>
              <a:ext uri="{FF2B5EF4-FFF2-40B4-BE49-F238E27FC236}">
                <a16:creationId xmlns:a16="http://schemas.microsoft.com/office/drawing/2014/main" id="{23CB58AD-849B-4714-8D57-C5C56343A24C}"/>
              </a:ext>
            </a:extLst>
          </p:cNvPr>
          <p:cNvSpPr>
            <a:spLocks noGrp="1"/>
          </p:cNvSpPr>
          <p:nvPr>
            <p:ph idx="16"/>
          </p:nvPr>
        </p:nvSpPr>
        <p:spPr>
          <a:xfrm>
            <a:off x="7655602" y="2448000"/>
            <a:ext cx="2919633" cy="3631338"/>
          </a:xfrm>
          <a:solidFill>
            <a:schemeClr val="bg1"/>
          </a:solidFill>
          <a:ln>
            <a:solidFill>
              <a:schemeClr val="bg1">
                <a:lumMod val="85000"/>
              </a:schemeClr>
            </a:solidFill>
          </a:ln>
        </p:spPr>
        <p:txBody>
          <a:bodyPr lIns="136800" tIns="252000" rIns="136800"/>
          <a:lstStyle>
            <a:lvl1pPr marL="266700" indent="-266700">
              <a:buClr>
                <a:schemeClr val="tx1">
                  <a:lumMod val="75000"/>
                  <a:lumOff val="25000"/>
                </a:schemeClr>
              </a:buClr>
              <a:buFont typeface="Arial" panose="020B0604020202020204" pitchFamily="34" charset="0"/>
              <a:buChar char="•"/>
              <a:defRPr/>
            </a:lvl1pPr>
            <a:lvl2pPr>
              <a:buClr>
                <a:schemeClr val="tx1">
                  <a:lumMod val="75000"/>
                  <a:lumOff val="25000"/>
                </a:schemeClr>
              </a:buClr>
              <a:defRPr/>
            </a:lvl2pPr>
            <a:lvl3pPr>
              <a:buClr>
                <a:schemeClr val="tx1">
                  <a:lumMod val="75000"/>
                  <a:lumOff val="25000"/>
                </a:schemeClr>
              </a:buClr>
              <a:defRPr/>
            </a:lvl3pPr>
            <a:lvl4pPr>
              <a:buClr>
                <a:schemeClr val="tx1">
                  <a:lumMod val="75000"/>
                  <a:lumOff val="25000"/>
                </a:schemeClr>
              </a:buClr>
              <a:defRPr/>
            </a:lvl4pPr>
            <a:lvl5pPr>
              <a:buClr>
                <a:schemeClr val="tx1">
                  <a:lumMod val="75000"/>
                  <a:lumOff val="25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13" name="Slide Number Placeholder 6">
            <a:extLst>
              <a:ext uri="{FF2B5EF4-FFF2-40B4-BE49-F238E27FC236}">
                <a16:creationId xmlns:a16="http://schemas.microsoft.com/office/drawing/2014/main" id="{B1CB22CF-1587-E74F-B211-A50F83802581}"/>
              </a:ext>
            </a:extLst>
          </p:cNvPr>
          <p:cNvSpPr>
            <a:spLocks noGrp="1"/>
          </p:cNvSpPr>
          <p:nvPr>
            <p:ph type="sldNum" sz="quarter" idx="19"/>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470484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cxnSp>
        <p:nvCxnSpPr>
          <p:cNvPr id="13" name="Straight Arrow Connector 12">
            <a:extLst>
              <a:ext uri="{FF2B5EF4-FFF2-40B4-BE49-F238E27FC236}">
                <a16:creationId xmlns:a16="http://schemas.microsoft.com/office/drawing/2014/main" id="{B16E60CE-69EE-40F4-8E4C-791A1F450E6E}"/>
              </a:ext>
            </a:extLst>
          </p:cNvPr>
          <p:cNvCxnSpPr>
            <a:cxnSpLocks/>
          </p:cNvCxnSpPr>
          <p:nvPr userDrawn="1"/>
        </p:nvCxnSpPr>
        <p:spPr>
          <a:xfrm>
            <a:off x="431800" y="3866682"/>
            <a:ext cx="10290173" cy="0"/>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Text Placeholder 10">
            <a:extLst>
              <a:ext uri="{FF2B5EF4-FFF2-40B4-BE49-F238E27FC236}">
                <a16:creationId xmlns:a16="http://schemas.microsoft.com/office/drawing/2014/main" id="{506130DE-93C9-481E-A69F-9CF6AA9948FF}"/>
              </a:ext>
            </a:extLst>
          </p:cNvPr>
          <p:cNvSpPr>
            <a:spLocks noGrp="1"/>
          </p:cNvSpPr>
          <p:nvPr>
            <p:ph type="body" sz="quarter" idx="33" hasCustomPrompt="1"/>
          </p:nvPr>
        </p:nvSpPr>
        <p:spPr>
          <a:xfrm>
            <a:off x="2791884" y="3973125"/>
            <a:ext cx="415608" cy="201776"/>
          </a:xfrm>
        </p:spPr>
        <p:txBody>
          <a:bodyPr anchor="ctr"/>
          <a:lstStyle>
            <a:lvl1pPr marL="0" indent="0" algn="ctr">
              <a:buNone/>
              <a:defRPr sz="1400">
                <a:solidFill>
                  <a:schemeClr val="tx1">
                    <a:lumMod val="50000"/>
                    <a:lumOff val="50000"/>
                  </a:schemeClr>
                </a:solidFill>
              </a:defRPr>
            </a:lvl1pPr>
          </a:lstStyle>
          <a:p>
            <a:pPr lvl="0"/>
            <a:r>
              <a:rPr lang="en-US" dirty="0"/>
              <a:t>Year</a:t>
            </a:r>
            <a:endParaRPr lang="en-ZA" dirty="0"/>
          </a:p>
        </p:txBody>
      </p:sp>
      <p:sp>
        <p:nvSpPr>
          <p:cNvPr id="15" name="Text Placeholder 10">
            <a:extLst>
              <a:ext uri="{FF2B5EF4-FFF2-40B4-BE49-F238E27FC236}">
                <a16:creationId xmlns:a16="http://schemas.microsoft.com/office/drawing/2014/main" id="{31BCBEDF-E4C4-4EA5-B5EE-39C430D1471F}"/>
              </a:ext>
            </a:extLst>
          </p:cNvPr>
          <p:cNvSpPr>
            <a:spLocks noGrp="1"/>
          </p:cNvSpPr>
          <p:nvPr>
            <p:ph type="body" sz="quarter" idx="34" hasCustomPrompt="1"/>
          </p:nvPr>
        </p:nvSpPr>
        <p:spPr>
          <a:xfrm>
            <a:off x="43179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16" name="Text Placeholder 10">
            <a:extLst>
              <a:ext uri="{FF2B5EF4-FFF2-40B4-BE49-F238E27FC236}">
                <a16:creationId xmlns:a16="http://schemas.microsoft.com/office/drawing/2014/main" id="{BFE6B470-2415-4509-A40D-EBFFBC9F3847}"/>
              </a:ext>
            </a:extLst>
          </p:cNvPr>
          <p:cNvSpPr>
            <a:spLocks noGrp="1"/>
          </p:cNvSpPr>
          <p:nvPr>
            <p:ph type="body" sz="quarter" idx="35" hasCustomPrompt="1"/>
          </p:nvPr>
        </p:nvSpPr>
        <p:spPr>
          <a:xfrm>
            <a:off x="903816"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17" name="Text Placeholder 10">
            <a:extLst>
              <a:ext uri="{FF2B5EF4-FFF2-40B4-BE49-F238E27FC236}">
                <a16:creationId xmlns:a16="http://schemas.microsoft.com/office/drawing/2014/main" id="{A0705EEE-728D-4722-B49E-4C9C62644EC3}"/>
              </a:ext>
            </a:extLst>
          </p:cNvPr>
          <p:cNvSpPr>
            <a:spLocks noGrp="1"/>
          </p:cNvSpPr>
          <p:nvPr>
            <p:ph type="body" sz="quarter" idx="36" hasCustomPrompt="1"/>
          </p:nvPr>
        </p:nvSpPr>
        <p:spPr>
          <a:xfrm>
            <a:off x="1375833"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18" name="Text Placeholder 10">
            <a:extLst>
              <a:ext uri="{FF2B5EF4-FFF2-40B4-BE49-F238E27FC236}">
                <a16:creationId xmlns:a16="http://schemas.microsoft.com/office/drawing/2014/main" id="{0781D02C-C5B9-410A-B620-AAA24A1B2AC7}"/>
              </a:ext>
            </a:extLst>
          </p:cNvPr>
          <p:cNvSpPr>
            <a:spLocks noGrp="1"/>
          </p:cNvSpPr>
          <p:nvPr>
            <p:ph type="body" sz="quarter" idx="37" hasCustomPrompt="1"/>
          </p:nvPr>
        </p:nvSpPr>
        <p:spPr>
          <a:xfrm>
            <a:off x="1847850"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19" name="Text Placeholder 10">
            <a:extLst>
              <a:ext uri="{FF2B5EF4-FFF2-40B4-BE49-F238E27FC236}">
                <a16:creationId xmlns:a16="http://schemas.microsoft.com/office/drawing/2014/main" id="{C203B9F4-A221-4AF4-8440-C9B1BB3F602A}"/>
              </a:ext>
            </a:extLst>
          </p:cNvPr>
          <p:cNvSpPr>
            <a:spLocks noGrp="1"/>
          </p:cNvSpPr>
          <p:nvPr>
            <p:ph type="body" sz="quarter" idx="38" hasCustomPrompt="1"/>
          </p:nvPr>
        </p:nvSpPr>
        <p:spPr>
          <a:xfrm>
            <a:off x="8456084" y="3973125"/>
            <a:ext cx="415608" cy="201776"/>
          </a:xfrm>
        </p:spPr>
        <p:txBody>
          <a:bodyPr anchor="ctr"/>
          <a:lstStyle>
            <a:lvl1pPr marL="0" indent="0" algn="ctr">
              <a:buNone/>
              <a:defRPr sz="1400">
                <a:solidFill>
                  <a:schemeClr val="tx1">
                    <a:lumMod val="50000"/>
                    <a:lumOff val="50000"/>
                  </a:schemeClr>
                </a:solidFill>
              </a:defRPr>
            </a:lvl1pPr>
          </a:lstStyle>
          <a:p>
            <a:pPr lvl="0"/>
            <a:r>
              <a:rPr lang="en-US" dirty="0"/>
              <a:t>Year</a:t>
            </a:r>
            <a:endParaRPr lang="en-ZA" dirty="0"/>
          </a:p>
        </p:txBody>
      </p:sp>
      <p:sp>
        <p:nvSpPr>
          <p:cNvPr id="20" name="Text Placeholder 10">
            <a:extLst>
              <a:ext uri="{FF2B5EF4-FFF2-40B4-BE49-F238E27FC236}">
                <a16:creationId xmlns:a16="http://schemas.microsoft.com/office/drawing/2014/main" id="{5CA11888-C540-49FD-BC96-7DF43B9144FE}"/>
              </a:ext>
            </a:extLst>
          </p:cNvPr>
          <p:cNvSpPr>
            <a:spLocks noGrp="1"/>
          </p:cNvSpPr>
          <p:nvPr>
            <p:ph type="body" sz="quarter" idx="39" hasCustomPrompt="1"/>
          </p:nvPr>
        </p:nvSpPr>
        <p:spPr>
          <a:xfrm>
            <a:off x="2319867"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1" name="Text Placeholder 10">
            <a:extLst>
              <a:ext uri="{FF2B5EF4-FFF2-40B4-BE49-F238E27FC236}">
                <a16:creationId xmlns:a16="http://schemas.microsoft.com/office/drawing/2014/main" id="{B90B995A-D6D8-4085-8C72-FDAF0B400A01}"/>
              </a:ext>
            </a:extLst>
          </p:cNvPr>
          <p:cNvSpPr>
            <a:spLocks noGrp="1"/>
          </p:cNvSpPr>
          <p:nvPr>
            <p:ph type="body" sz="quarter" idx="40" hasCustomPrompt="1"/>
          </p:nvPr>
        </p:nvSpPr>
        <p:spPr>
          <a:xfrm>
            <a:off x="2791884"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2" name="Text Placeholder 10">
            <a:extLst>
              <a:ext uri="{FF2B5EF4-FFF2-40B4-BE49-F238E27FC236}">
                <a16:creationId xmlns:a16="http://schemas.microsoft.com/office/drawing/2014/main" id="{765307A9-791B-47A4-A9C6-E607A9921675}"/>
              </a:ext>
            </a:extLst>
          </p:cNvPr>
          <p:cNvSpPr>
            <a:spLocks noGrp="1"/>
          </p:cNvSpPr>
          <p:nvPr>
            <p:ph type="body" sz="quarter" idx="41" hasCustomPrompt="1"/>
          </p:nvPr>
        </p:nvSpPr>
        <p:spPr>
          <a:xfrm>
            <a:off x="3263901"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3" name="Text Placeholder 10">
            <a:extLst>
              <a:ext uri="{FF2B5EF4-FFF2-40B4-BE49-F238E27FC236}">
                <a16:creationId xmlns:a16="http://schemas.microsoft.com/office/drawing/2014/main" id="{C75703B4-3B5A-4163-8DB7-E9009BF81C5C}"/>
              </a:ext>
            </a:extLst>
          </p:cNvPr>
          <p:cNvSpPr>
            <a:spLocks noGrp="1"/>
          </p:cNvSpPr>
          <p:nvPr>
            <p:ph type="body" sz="quarter" idx="42" hasCustomPrompt="1"/>
          </p:nvPr>
        </p:nvSpPr>
        <p:spPr>
          <a:xfrm>
            <a:off x="467995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4" name="Text Placeholder 10">
            <a:extLst>
              <a:ext uri="{FF2B5EF4-FFF2-40B4-BE49-F238E27FC236}">
                <a16:creationId xmlns:a16="http://schemas.microsoft.com/office/drawing/2014/main" id="{FF332F6F-6B3C-45E2-9EF6-8FB202384A68}"/>
              </a:ext>
            </a:extLst>
          </p:cNvPr>
          <p:cNvSpPr>
            <a:spLocks noGrp="1"/>
          </p:cNvSpPr>
          <p:nvPr>
            <p:ph type="body" sz="quarter" idx="43" hasCustomPrompt="1"/>
          </p:nvPr>
        </p:nvSpPr>
        <p:spPr>
          <a:xfrm>
            <a:off x="3735918"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5" name="Text Placeholder 10">
            <a:extLst>
              <a:ext uri="{FF2B5EF4-FFF2-40B4-BE49-F238E27FC236}">
                <a16:creationId xmlns:a16="http://schemas.microsoft.com/office/drawing/2014/main" id="{66BFBD2C-240C-4899-9562-75499D8C46E4}"/>
              </a:ext>
            </a:extLst>
          </p:cNvPr>
          <p:cNvSpPr>
            <a:spLocks noGrp="1"/>
          </p:cNvSpPr>
          <p:nvPr>
            <p:ph type="body" sz="quarter" idx="44" hasCustomPrompt="1"/>
          </p:nvPr>
        </p:nvSpPr>
        <p:spPr>
          <a:xfrm>
            <a:off x="4207935"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6" name="Text Placeholder 10">
            <a:extLst>
              <a:ext uri="{FF2B5EF4-FFF2-40B4-BE49-F238E27FC236}">
                <a16:creationId xmlns:a16="http://schemas.microsoft.com/office/drawing/2014/main" id="{777ECC7E-1DD1-475C-BA92-16BEA144C233}"/>
              </a:ext>
            </a:extLst>
          </p:cNvPr>
          <p:cNvSpPr>
            <a:spLocks noGrp="1"/>
          </p:cNvSpPr>
          <p:nvPr>
            <p:ph type="body" sz="quarter" idx="45" hasCustomPrompt="1"/>
          </p:nvPr>
        </p:nvSpPr>
        <p:spPr>
          <a:xfrm>
            <a:off x="515196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7" name="Text Placeholder 10">
            <a:extLst>
              <a:ext uri="{FF2B5EF4-FFF2-40B4-BE49-F238E27FC236}">
                <a16:creationId xmlns:a16="http://schemas.microsoft.com/office/drawing/2014/main" id="{9FD2184F-25B2-4976-9C55-9D79732D00D0}"/>
              </a:ext>
            </a:extLst>
          </p:cNvPr>
          <p:cNvSpPr>
            <a:spLocks noGrp="1"/>
          </p:cNvSpPr>
          <p:nvPr>
            <p:ph type="body" sz="quarter" idx="46" hasCustomPrompt="1"/>
          </p:nvPr>
        </p:nvSpPr>
        <p:spPr>
          <a:xfrm>
            <a:off x="5623986"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8" name="Text Placeholder 10">
            <a:extLst>
              <a:ext uri="{FF2B5EF4-FFF2-40B4-BE49-F238E27FC236}">
                <a16:creationId xmlns:a16="http://schemas.microsoft.com/office/drawing/2014/main" id="{2D433B78-8F48-492C-B8BA-C519A010F573}"/>
              </a:ext>
            </a:extLst>
          </p:cNvPr>
          <p:cNvSpPr>
            <a:spLocks noGrp="1"/>
          </p:cNvSpPr>
          <p:nvPr>
            <p:ph type="body" sz="quarter" idx="47" hasCustomPrompt="1"/>
          </p:nvPr>
        </p:nvSpPr>
        <p:spPr>
          <a:xfrm>
            <a:off x="609599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9" name="Text Placeholder 10">
            <a:extLst>
              <a:ext uri="{FF2B5EF4-FFF2-40B4-BE49-F238E27FC236}">
                <a16:creationId xmlns:a16="http://schemas.microsoft.com/office/drawing/2014/main" id="{65D53937-4C12-41A9-96A9-D197CE5CBC1B}"/>
              </a:ext>
            </a:extLst>
          </p:cNvPr>
          <p:cNvSpPr>
            <a:spLocks noGrp="1"/>
          </p:cNvSpPr>
          <p:nvPr>
            <p:ph type="body" sz="quarter" idx="48" hasCustomPrompt="1"/>
          </p:nvPr>
        </p:nvSpPr>
        <p:spPr>
          <a:xfrm>
            <a:off x="656801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0" name="Text Placeholder 10">
            <a:extLst>
              <a:ext uri="{FF2B5EF4-FFF2-40B4-BE49-F238E27FC236}">
                <a16:creationId xmlns:a16="http://schemas.microsoft.com/office/drawing/2014/main" id="{22259E25-16AB-42DF-83CC-F05BA57CFC25}"/>
              </a:ext>
            </a:extLst>
          </p:cNvPr>
          <p:cNvSpPr>
            <a:spLocks noGrp="1"/>
          </p:cNvSpPr>
          <p:nvPr>
            <p:ph type="body" sz="quarter" idx="49" hasCustomPrompt="1"/>
          </p:nvPr>
        </p:nvSpPr>
        <p:spPr>
          <a:xfrm>
            <a:off x="704002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1" name="Text Placeholder 10">
            <a:extLst>
              <a:ext uri="{FF2B5EF4-FFF2-40B4-BE49-F238E27FC236}">
                <a16:creationId xmlns:a16="http://schemas.microsoft.com/office/drawing/2014/main" id="{A5C84813-8A39-4A01-A745-700E1E5DF39E}"/>
              </a:ext>
            </a:extLst>
          </p:cNvPr>
          <p:cNvSpPr>
            <a:spLocks noGrp="1"/>
          </p:cNvSpPr>
          <p:nvPr>
            <p:ph type="body" sz="quarter" idx="50" hasCustomPrompt="1"/>
          </p:nvPr>
        </p:nvSpPr>
        <p:spPr>
          <a:xfrm>
            <a:off x="7512046"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2" name="Text Placeholder 10">
            <a:extLst>
              <a:ext uri="{FF2B5EF4-FFF2-40B4-BE49-F238E27FC236}">
                <a16:creationId xmlns:a16="http://schemas.microsoft.com/office/drawing/2014/main" id="{35B6B197-CBC9-474D-999F-6BF8B85ABC4B}"/>
              </a:ext>
            </a:extLst>
          </p:cNvPr>
          <p:cNvSpPr>
            <a:spLocks noGrp="1"/>
          </p:cNvSpPr>
          <p:nvPr>
            <p:ph type="body" sz="quarter" idx="51" hasCustomPrompt="1"/>
          </p:nvPr>
        </p:nvSpPr>
        <p:spPr>
          <a:xfrm>
            <a:off x="7984063"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3" name="Text Placeholder 10">
            <a:extLst>
              <a:ext uri="{FF2B5EF4-FFF2-40B4-BE49-F238E27FC236}">
                <a16:creationId xmlns:a16="http://schemas.microsoft.com/office/drawing/2014/main" id="{700D11F4-2B09-4504-9CF2-4E3A19B2F5F4}"/>
              </a:ext>
            </a:extLst>
          </p:cNvPr>
          <p:cNvSpPr>
            <a:spLocks noGrp="1"/>
          </p:cNvSpPr>
          <p:nvPr>
            <p:ph type="body" sz="quarter" idx="52" hasCustomPrompt="1"/>
          </p:nvPr>
        </p:nvSpPr>
        <p:spPr>
          <a:xfrm>
            <a:off x="8456080"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4" name="Text Placeholder 10">
            <a:extLst>
              <a:ext uri="{FF2B5EF4-FFF2-40B4-BE49-F238E27FC236}">
                <a16:creationId xmlns:a16="http://schemas.microsoft.com/office/drawing/2014/main" id="{DF28DDAA-9BDA-43BE-B173-D188212594C6}"/>
              </a:ext>
            </a:extLst>
          </p:cNvPr>
          <p:cNvSpPr>
            <a:spLocks noGrp="1"/>
          </p:cNvSpPr>
          <p:nvPr>
            <p:ph type="body" sz="quarter" idx="53" hasCustomPrompt="1"/>
          </p:nvPr>
        </p:nvSpPr>
        <p:spPr>
          <a:xfrm>
            <a:off x="8928097"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5" name="Text Placeholder 10">
            <a:extLst>
              <a:ext uri="{FF2B5EF4-FFF2-40B4-BE49-F238E27FC236}">
                <a16:creationId xmlns:a16="http://schemas.microsoft.com/office/drawing/2014/main" id="{A55FFBF8-4789-44A0-A9B2-841061C725FD}"/>
              </a:ext>
            </a:extLst>
          </p:cNvPr>
          <p:cNvSpPr>
            <a:spLocks noGrp="1"/>
          </p:cNvSpPr>
          <p:nvPr>
            <p:ph type="body" sz="quarter" idx="54" hasCustomPrompt="1"/>
          </p:nvPr>
        </p:nvSpPr>
        <p:spPr>
          <a:xfrm>
            <a:off x="10344148"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6" name="Text Placeholder 10">
            <a:extLst>
              <a:ext uri="{FF2B5EF4-FFF2-40B4-BE49-F238E27FC236}">
                <a16:creationId xmlns:a16="http://schemas.microsoft.com/office/drawing/2014/main" id="{C33D9234-67AF-4493-9CED-B39D80A70A53}"/>
              </a:ext>
            </a:extLst>
          </p:cNvPr>
          <p:cNvSpPr>
            <a:spLocks noGrp="1"/>
          </p:cNvSpPr>
          <p:nvPr>
            <p:ph type="body" sz="quarter" idx="55" hasCustomPrompt="1"/>
          </p:nvPr>
        </p:nvSpPr>
        <p:spPr>
          <a:xfrm>
            <a:off x="9400114"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7" name="Text Placeholder 10">
            <a:extLst>
              <a:ext uri="{FF2B5EF4-FFF2-40B4-BE49-F238E27FC236}">
                <a16:creationId xmlns:a16="http://schemas.microsoft.com/office/drawing/2014/main" id="{98549725-B11A-4C4E-8DBF-F00E575D61D8}"/>
              </a:ext>
            </a:extLst>
          </p:cNvPr>
          <p:cNvSpPr>
            <a:spLocks noGrp="1"/>
          </p:cNvSpPr>
          <p:nvPr>
            <p:ph type="body" sz="quarter" idx="56" hasCustomPrompt="1"/>
          </p:nvPr>
        </p:nvSpPr>
        <p:spPr>
          <a:xfrm>
            <a:off x="9872131"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0" name="Text Placeholder 3">
            <a:extLst>
              <a:ext uri="{FF2B5EF4-FFF2-40B4-BE49-F238E27FC236}">
                <a16:creationId xmlns:a16="http://schemas.microsoft.com/office/drawing/2014/main" id="{204E7B1E-C17D-4443-B650-E72AD9AA463F}"/>
              </a:ext>
            </a:extLst>
          </p:cNvPr>
          <p:cNvSpPr>
            <a:spLocks noGrp="1"/>
          </p:cNvSpPr>
          <p:nvPr>
            <p:ph type="body" sz="quarter" idx="59" hasCustomPrompt="1"/>
          </p:nvPr>
        </p:nvSpPr>
        <p:spPr>
          <a:xfrm>
            <a:off x="4606680" y="2190750"/>
            <a:ext cx="1793875" cy="561975"/>
          </a:xfrm>
          <a:solidFill>
            <a:schemeClr val="bg1"/>
          </a:solidFill>
          <a:ln w="3175">
            <a:solidFill>
              <a:schemeClr val="accent1"/>
            </a:solidFill>
          </a:ln>
        </p:spPr>
        <p:txBody>
          <a:bodyPr tIns="36000" anchor="t"/>
          <a:lstStyle>
            <a:lvl1pPr marL="0" indent="0" algn="ctr">
              <a:buNone/>
              <a:defRPr sz="1600"/>
            </a:lvl1pPr>
          </a:lstStyle>
          <a:p>
            <a:pPr lvl="0"/>
            <a:r>
              <a:rPr lang="en-US" dirty="0"/>
              <a:t>Item Title</a:t>
            </a:r>
            <a:endParaRPr lang="en-ZA" dirty="0"/>
          </a:p>
        </p:txBody>
      </p:sp>
      <p:sp>
        <p:nvSpPr>
          <p:cNvPr id="41" name="Text Placeholder 36">
            <a:extLst>
              <a:ext uri="{FF2B5EF4-FFF2-40B4-BE49-F238E27FC236}">
                <a16:creationId xmlns:a16="http://schemas.microsoft.com/office/drawing/2014/main" id="{87DD778A-952C-41DC-A5F9-8023A7099828}"/>
              </a:ext>
            </a:extLst>
          </p:cNvPr>
          <p:cNvSpPr>
            <a:spLocks noGrp="1"/>
          </p:cNvSpPr>
          <p:nvPr>
            <p:ph type="body" sz="quarter" idx="60" hasCustomPrompt="1"/>
          </p:nvPr>
        </p:nvSpPr>
        <p:spPr>
          <a:xfrm>
            <a:off x="4658409" y="2505005"/>
            <a:ext cx="1690417" cy="224670"/>
          </a:xfrm>
        </p:spPr>
        <p:txBody>
          <a:bodyPr/>
          <a:lstStyle>
            <a:lvl1pPr marL="0" indent="0" algn="ctr">
              <a:buNone/>
              <a:defRPr sz="1200">
                <a:solidFill>
                  <a:schemeClr val="tx1">
                    <a:lumMod val="50000"/>
                    <a:lumOff val="50000"/>
                  </a:schemeClr>
                </a:solidFill>
              </a:defRPr>
            </a:lvl1pPr>
          </a:lstStyle>
          <a:p>
            <a:pPr lvl="0"/>
            <a:r>
              <a:rPr lang="en-US" dirty="0"/>
              <a:t>Month, Year</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38" name="Slide Number Placeholder 6">
            <a:extLst>
              <a:ext uri="{FF2B5EF4-FFF2-40B4-BE49-F238E27FC236}">
                <a16:creationId xmlns:a16="http://schemas.microsoft.com/office/drawing/2014/main" id="{C4B93A79-C848-FB4C-BF10-00BE7B66F061}"/>
              </a:ext>
            </a:extLst>
          </p:cNvPr>
          <p:cNvSpPr>
            <a:spLocks noGrp="1"/>
          </p:cNvSpPr>
          <p:nvPr>
            <p:ph type="sldNum" sz="quarter" idx="61"/>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9090058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am 3 Member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38" name="Picture Placeholder 4">
            <a:extLst>
              <a:ext uri="{FF2B5EF4-FFF2-40B4-BE49-F238E27FC236}">
                <a16:creationId xmlns:a16="http://schemas.microsoft.com/office/drawing/2014/main" id="{EC13E70C-589A-40D0-83ED-C913136ACD7E}"/>
              </a:ext>
            </a:extLst>
          </p:cNvPr>
          <p:cNvSpPr>
            <a:spLocks noGrp="1"/>
          </p:cNvSpPr>
          <p:nvPr>
            <p:ph type="pic" sz="quarter" idx="14" hasCustomPrompt="1"/>
          </p:nvPr>
        </p:nvSpPr>
        <p:spPr>
          <a:xfrm>
            <a:off x="431800" y="1952049"/>
            <a:ext cx="1476951" cy="1476951"/>
          </a:xfrm>
          <a:solidFill>
            <a:schemeClr val="bg1">
              <a:lumMod val="95000"/>
              <a:alpha val="70000"/>
            </a:schemeClr>
          </a:solidFill>
          <a:ln w="12700" cap="flat">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ZA" dirty="0"/>
              <a:t>Insert or Drag and Drop Image Here</a:t>
            </a:r>
          </a:p>
        </p:txBody>
      </p:sp>
      <p:sp>
        <p:nvSpPr>
          <p:cNvPr id="39" name="Text Placeholder 8">
            <a:extLst>
              <a:ext uri="{FF2B5EF4-FFF2-40B4-BE49-F238E27FC236}">
                <a16:creationId xmlns:a16="http://schemas.microsoft.com/office/drawing/2014/main" id="{A975B89D-7E01-4CB2-ABC7-5CFAB076441A}"/>
              </a:ext>
            </a:extLst>
          </p:cNvPr>
          <p:cNvSpPr>
            <a:spLocks noGrp="1"/>
          </p:cNvSpPr>
          <p:nvPr>
            <p:ph type="body" sz="quarter" idx="15" hasCustomPrompt="1"/>
          </p:nvPr>
        </p:nvSpPr>
        <p:spPr>
          <a:xfrm>
            <a:off x="431800" y="3557684"/>
            <a:ext cx="2830441" cy="395805"/>
          </a:xfrm>
        </p:spPr>
        <p:txBody>
          <a:bodyPr anchor="b"/>
          <a:lstStyle>
            <a:lvl1pPr marL="0" indent="0" algn="l">
              <a:buFont typeface="Arial" panose="020B0604020202020204" pitchFamily="34" charset="0"/>
              <a:buNone/>
              <a:defRPr sz="2400"/>
            </a:lvl1pPr>
          </a:lstStyle>
          <a:p>
            <a:pPr lvl="0"/>
            <a:r>
              <a:rPr lang="en-US" dirty="0"/>
              <a:t>Name</a:t>
            </a:r>
            <a:endParaRPr lang="en-ZA" dirty="0"/>
          </a:p>
        </p:txBody>
      </p:sp>
      <p:sp>
        <p:nvSpPr>
          <p:cNvPr id="42" name="Text Placeholder 10">
            <a:extLst>
              <a:ext uri="{FF2B5EF4-FFF2-40B4-BE49-F238E27FC236}">
                <a16:creationId xmlns:a16="http://schemas.microsoft.com/office/drawing/2014/main" id="{A4230AA3-993A-4092-A471-053453DEF31B}"/>
              </a:ext>
            </a:extLst>
          </p:cNvPr>
          <p:cNvSpPr>
            <a:spLocks noGrp="1"/>
          </p:cNvSpPr>
          <p:nvPr>
            <p:ph type="body" sz="quarter" idx="16" hasCustomPrompt="1"/>
          </p:nvPr>
        </p:nvSpPr>
        <p:spPr>
          <a:xfrm>
            <a:off x="431800" y="4452773"/>
            <a:ext cx="2830441" cy="1250615"/>
          </a:xfrm>
        </p:spPr>
        <p:txBody>
          <a:bodyPr/>
          <a:lstStyle>
            <a:lvl1pPr marL="0" indent="0" algn="l">
              <a:buNone/>
              <a:defRPr sz="1400">
                <a:solidFill>
                  <a:schemeClr val="tx1">
                    <a:lumMod val="50000"/>
                    <a:lumOff val="50000"/>
                  </a:schemeClr>
                </a:solidFill>
              </a:defRPr>
            </a:lvl1pPr>
          </a:lstStyle>
          <a:p>
            <a:pPr lvl="0"/>
            <a:r>
              <a:rPr lang="en-US" dirty="0"/>
              <a:t>Short Bio</a:t>
            </a:r>
            <a:endParaRPr lang="en-ZA" dirty="0"/>
          </a:p>
        </p:txBody>
      </p:sp>
      <p:sp>
        <p:nvSpPr>
          <p:cNvPr id="43" name="Text Placeholder 8">
            <a:extLst>
              <a:ext uri="{FF2B5EF4-FFF2-40B4-BE49-F238E27FC236}">
                <a16:creationId xmlns:a16="http://schemas.microsoft.com/office/drawing/2014/main" id="{91052B18-094B-44AE-B97A-C724CAB4A96B}"/>
              </a:ext>
            </a:extLst>
          </p:cNvPr>
          <p:cNvSpPr>
            <a:spLocks noGrp="1"/>
          </p:cNvSpPr>
          <p:nvPr>
            <p:ph type="body" sz="quarter" idx="33" hasCustomPrompt="1"/>
          </p:nvPr>
        </p:nvSpPr>
        <p:spPr>
          <a:xfrm>
            <a:off x="431800" y="4082173"/>
            <a:ext cx="2830441" cy="245885"/>
          </a:xfrm>
        </p:spPr>
        <p:txBody>
          <a:bodyPr/>
          <a:lstStyle>
            <a:lvl1pPr marL="0" indent="0" algn="l">
              <a:buFont typeface="Arial" panose="020B0604020202020204" pitchFamily="34" charset="0"/>
              <a:buNone/>
              <a:defRPr sz="1400">
                <a:solidFill>
                  <a:schemeClr val="bg1">
                    <a:lumMod val="50000"/>
                  </a:schemeClr>
                </a:solidFill>
              </a:defRPr>
            </a:lvl1pPr>
          </a:lstStyle>
          <a:p>
            <a:pPr lvl="0"/>
            <a:r>
              <a:rPr lang="en-US" dirty="0"/>
              <a:t>Title</a:t>
            </a:r>
            <a:endParaRPr lang="en-ZA" dirty="0"/>
          </a:p>
        </p:txBody>
      </p:sp>
      <p:sp>
        <p:nvSpPr>
          <p:cNvPr id="44" name="Picture Placeholder 4">
            <a:extLst>
              <a:ext uri="{FF2B5EF4-FFF2-40B4-BE49-F238E27FC236}">
                <a16:creationId xmlns:a16="http://schemas.microsoft.com/office/drawing/2014/main" id="{45BB7166-E008-49D6-8450-A5312FEF5DA3}"/>
              </a:ext>
            </a:extLst>
          </p:cNvPr>
          <p:cNvSpPr>
            <a:spLocks noGrp="1"/>
          </p:cNvSpPr>
          <p:nvPr>
            <p:ph type="pic" sz="quarter" idx="34" hasCustomPrompt="1"/>
          </p:nvPr>
        </p:nvSpPr>
        <p:spPr>
          <a:xfrm>
            <a:off x="4088297" y="1952049"/>
            <a:ext cx="1476951" cy="1476951"/>
          </a:xfrm>
          <a:solidFill>
            <a:schemeClr val="bg1">
              <a:lumMod val="95000"/>
              <a:alpha val="70000"/>
            </a:schemeClr>
          </a:solidFill>
          <a:ln w="12700" cap="flat">
            <a:solidFill>
              <a:schemeClr val="accent2"/>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ZA" dirty="0"/>
              <a:t>Insert or Drag and Drop Image Here</a:t>
            </a:r>
          </a:p>
        </p:txBody>
      </p:sp>
      <p:sp>
        <p:nvSpPr>
          <p:cNvPr id="45" name="Text Placeholder 8">
            <a:extLst>
              <a:ext uri="{FF2B5EF4-FFF2-40B4-BE49-F238E27FC236}">
                <a16:creationId xmlns:a16="http://schemas.microsoft.com/office/drawing/2014/main" id="{0AE9D0EE-057F-4334-8F2F-646129CE3052}"/>
              </a:ext>
            </a:extLst>
          </p:cNvPr>
          <p:cNvSpPr>
            <a:spLocks noGrp="1"/>
          </p:cNvSpPr>
          <p:nvPr>
            <p:ph type="body" sz="quarter" idx="35" hasCustomPrompt="1"/>
          </p:nvPr>
        </p:nvSpPr>
        <p:spPr>
          <a:xfrm>
            <a:off x="4088297" y="3557684"/>
            <a:ext cx="2830441" cy="395805"/>
          </a:xfrm>
        </p:spPr>
        <p:txBody>
          <a:bodyPr anchor="b"/>
          <a:lstStyle>
            <a:lvl1pPr marL="0" indent="0" algn="l">
              <a:buFont typeface="Arial" panose="020B0604020202020204" pitchFamily="34" charset="0"/>
              <a:buNone/>
              <a:defRPr sz="2400"/>
            </a:lvl1pPr>
          </a:lstStyle>
          <a:p>
            <a:pPr lvl="0"/>
            <a:r>
              <a:rPr lang="en-US" dirty="0"/>
              <a:t>Name</a:t>
            </a:r>
            <a:endParaRPr lang="en-ZA" dirty="0"/>
          </a:p>
        </p:txBody>
      </p:sp>
      <p:sp>
        <p:nvSpPr>
          <p:cNvPr id="46" name="Text Placeholder 10">
            <a:extLst>
              <a:ext uri="{FF2B5EF4-FFF2-40B4-BE49-F238E27FC236}">
                <a16:creationId xmlns:a16="http://schemas.microsoft.com/office/drawing/2014/main" id="{63EC5DB9-C6BA-4136-BE69-07558AC30E96}"/>
              </a:ext>
            </a:extLst>
          </p:cNvPr>
          <p:cNvSpPr>
            <a:spLocks noGrp="1"/>
          </p:cNvSpPr>
          <p:nvPr>
            <p:ph type="body" sz="quarter" idx="36" hasCustomPrompt="1"/>
          </p:nvPr>
        </p:nvSpPr>
        <p:spPr>
          <a:xfrm>
            <a:off x="4088297" y="4452773"/>
            <a:ext cx="2830441" cy="1250615"/>
          </a:xfrm>
        </p:spPr>
        <p:txBody>
          <a:bodyPr/>
          <a:lstStyle>
            <a:lvl1pPr marL="0" indent="0" algn="l">
              <a:buNone/>
              <a:defRPr sz="1400">
                <a:solidFill>
                  <a:schemeClr val="tx1">
                    <a:lumMod val="50000"/>
                    <a:lumOff val="50000"/>
                  </a:schemeClr>
                </a:solidFill>
              </a:defRPr>
            </a:lvl1pPr>
          </a:lstStyle>
          <a:p>
            <a:pPr lvl="0"/>
            <a:r>
              <a:rPr lang="en-US" dirty="0"/>
              <a:t>Short Bio</a:t>
            </a:r>
            <a:endParaRPr lang="en-ZA" dirty="0"/>
          </a:p>
        </p:txBody>
      </p:sp>
      <p:sp>
        <p:nvSpPr>
          <p:cNvPr id="47" name="Text Placeholder 8">
            <a:extLst>
              <a:ext uri="{FF2B5EF4-FFF2-40B4-BE49-F238E27FC236}">
                <a16:creationId xmlns:a16="http://schemas.microsoft.com/office/drawing/2014/main" id="{99CC3712-4773-4EA8-B93D-6D6062E08631}"/>
              </a:ext>
            </a:extLst>
          </p:cNvPr>
          <p:cNvSpPr>
            <a:spLocks noGrp="1"/>
          </p:cNvSpPr>
          <p:nvPr>
            <p:ph type="body" sz="quarter" idx="37" hasCustomPrompt="1"/>
          </p:nvPr>
        </p:nvSpPr>
        <p:spPr>
          <a:xfrm>
            <a:off x="4088297" y="4082173"/>
            <a:ext cx="2830441" cy="245885"/>
          </a:xfrm>
        </p:spPr>
        <p:txBody>
          <a:bodyPr/>
          <a:lstStyle>
            <a:lvl1pPr marL="0" indent="0" algn="l">
              <a:buFont typeface="Arial" panose="020B0604020202020204" pitchFamily="34" charset="0"/>
              <a:buNone/>
              <a:defRPr sz="1400">
                <a:solidFill>
                  <a:schemeClr val="bg1">
                    <a:lumMod val="50000"/>
                  </a:schemeClr>
                </a:solidFill>
              </a:defRPr>
            </a:lvl1pPr>
          </a:lstStyle>
          <a:p>
            <a:pPr lvl="0"/>
            <a:r>
              <a:rPr lang="en-US" dirty="0"/>
              <a:t>Title</a:t>
            </a:r>
            <a:endParaRPr lang="en-ZA" dirty="0"/>
          </a:p>
        </p:txBody>
      </p:sp>
      <p:sp>
        <p:nvSpPr>
          <p:cNvPr id="48" name="Picture Placeholder 4">
            <a:extLst>
              <a:ext uri="{FF2B5EF4-FFF2-40B4-BE49-F238E27FC236}">
                <a16:creationId xmlns:a16="http://schemas.microsoft.com/office/drawing/2014/main" id="{B8CCF0D9-2E35-46E1-9212-1B3509896D23}"/>
              </a:ext>
            </a:extLst>
          </p:cNvPr>
          <p:cNvSpPr>
            <a:spLocks noGrp="1"/>
          </p:cNvSpPr>
          <p:nvPr>
            <p:ph type="pic" sz="quarter" idx="38" hasCustomPrompt="1"/>
          </p:nvPr>
        </p:nvSpPr>
        <p:spPr>
          <a:xfrm>
            <a:off x="7744794" y="1952049"/>
            <a:ext cx="1476951" cy="1476951"/>
          </a:xfrm>
          <a:solidFill>
            <a:schemeClr val="bg1">
              <a:lumMod val="95000"/>
              <a:alpha val="70000"/>
            </a:schemeClr>
          </a:solidFill>
          <a:ln w="12700" cap="flat">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ZA" dirty="0"/>
              <a:t>Insert or Drag and Drop Image Here</a:t>
            </a:r>
          </a:p>
        </p:txBody>
      </p:sp>
      <p:sp>
        <p:nvSpPr>
          <p:cNvPr id="49" name="Text Placeholder 8">
            <a:extLst>
              <a:ext uri="{FF2B5EF4-FFF2-40B4-BE49-F238E27FC236}">
                <a16:creationId xmlns:a16="http://schemas.microsoft.com/office/drawing/2014/main" id="{D919871E-8721-4C49-8AB2-C0D348DAFA5B}"/>
              </a:ext>
            </a:extLst>
          </p:cNvPr>
          <p:cNvSpPr>
            <a:spLocks noGrp="1"/>
          </p:cNvSpPr>
          <p:nvPr>
            <p:ph type="body" sz="quarter" idx="39" hasCustomPrompt="1"/>
          </p:nvPr>
        </p:nvSpPr>
        <p:spPr>
          <a:xfrm>
            <a:off x="7744794" y="3557684"/>
            <a:ext cx="2830441" cy="395805"/>
          </a:xfrm>
        </p:spPr>
        <p:txBody>
          <a:bodyPr anchor="b"/>
          <a:lstStyle>
            <a:lvl1pPr marL="0" indent="0" algn="l">
              <a:buFont typeface="Arial" panose="020B0604020202020204" pitchFamily="34" charset="0"/>
              <a:buNone/>
              <a:defRPr sz="2400"/>
            </a:lvl1pPr>
          </a:lstStyle>
          <a:p>
            <a:pPr lvl="0"/>
            <a:r>
              <a:rPr lang="en-US" dirty="0"/>
              <a:t>Name</a:t>
            </a:r>
            <a:endParaRPr lang="en-ZA" dirty="0"/>
          </a:p>
        </p:txBody>
      </p:sp>
      <p:sp>
        <p:nvSpPr>
          <p:cNvPr id="50" name="Text Placeholder 10">
            <a:extLst>
              <a:ext uri="{FF2B5EF4-FFF2-40B4-BE49-F238E27FC236}">
                <a16:creationId xmlns:a16="http://schemas.microsoft.com/office/drawing/2014/main" id="{7D780DEF-5C9E-4113-965F-1F5355E35E52}"/>
              </a:ext>
            </a:extLst>
          </p:cNvPr>
          <p:cNvSpPr>
            <a:spLocks noGrp="1"/>
          </p:cNvSpPr>
          <p:nvPr>
            <p:ph type="body" sz="quarter" idx="40" hasCustomPrompt="1"/>
          </p:nvPr>
        </p:nvSpPr>
        <p:spPr>
          <a:xfrm>
            <a:off x="7744794" y="4452773"/>
            <a:ext cx="2830441" cy="1250615"/>
          </a:xfrm>
        </p:spPr>
        <p:txBody>
          <a:bodyPr/>
          <a:lstStyle>
            <a:lvl1pPr marL="0" indent="0" algn="l">
              <a:buNone/>
              <a:defRPr sz="1400">
                <a:solidFill>
                  <a:schemeClr val="tx1">
                    <a:lumMod val="50000"/>
                    <a:lumOff val="50000"/>
                  </a:schemeClr>
                </a:solidFill>
              </a:defRPr>
            </a:lvl1pPr>
          </a:lstStyle>
          <a:p>
            <a:pPr lvl="0"/>
            <a:r>
              <a:rPr lang="en-US" dirty="0"/>
              <a:t>Short Bio</a:t>
            </a:r>
            <a:endParaRPr lang="en-ZA" dirty="0"/>
          </a:p>
        </p:txBody>
      </p:sp>
      <p:sp>
        <p:nvSpPr>
          <p:cNvPr id="51" name="Text Placeholder 8">
            <a:extLst>
              <a:ext uri="{FF2B5EF4-FFF2-40B4-BE49-F238E27FC236}">
                <a16:creationId xmlns:a16="http://schemas.microsoft.com/office/drawing/2014/main" id="{3BC28981-C986-493A-8659-FAE5C4402348}"/>
              </a:ext>
            </a:extLst>
          </p:cNvPr>
          <p:cNvSpPr>
            <a:spLocks noGrp="1"/>
          </p:cNvSpPr>
          <p:nvPr>
            <p:ph type="body" sz="quarter" idx="41" hasCustomPrompt="1"/>
          </p:nvPr>
        </p:nvSpPr>
        <p:spPr>
          <a:xfrm>
            <a:off x="7744794" y="4082173"/>
            <a:ext cx="2830441" cy="245885"/>
          </a:xfrm>
        </p:spPr>
        <p:txBody>
          <a:bodyPr/>
          <a:lstStyle>
            <a:lvl1pPr marL="0" indent="0" algn="l">
              <a:buFont typeface="Arial" panose="020B0604020202020204" pitchFamily="34" charset="0"/>
              <a:buNone/>
              <a:defRPr sz="1400">
                <a:solidFill>
                  <a:schemeClr val="bg1">
                    <a:lumMod val="50000"/>
                  </a:schemeClr>
                </a:solidFill>
              </a:defRPr>
            </a:lvl1pPr>
          </a:lstStyle>
          <a:p>
            <a:pPr lvl="0"/>
            <a:r>
              <a:rPr lang="en-US" dirty="0"/>
              <a:t>Title</a:t>
            </a:r>
            <a:endParaRPr lang="en-ZA" dirty="0"/>
          </a:p>
        </p:txBody>
      </p:sp>
      <p:sp>
        <p:nvSpPr>
          <p:cNvPr id="18" name="Slide Number Placeholder 6">
            <a:extLst>
              <a:ext uri="{FF2B5EF4-FFF2-40B4-BE49-F238E27FC236}">
                <a16:creationId xmlns:a16="http://schemas.microsoft.com/office/drawing/2014/main" id="{AE8F62FC-AFDE-3E45-856E-4C504FC42FEC}"/>
              </a:ext>
            </a:extLst>
          </p:cNvPr>
          <p:cNvSpPr>
            <a:spLocks noGrp="1"/>
          </p:cNvSpPr>
          <p:nvPr>
            <p:ph type="sldNum" sz="quarter" idx="42"/>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3212643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am 6 Member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28" name="Picture Placeholder 15">
            <a:extLst>
              <a:ext uri="{FF2B5EF4-FFF2-40B4-BE49-F238E27FC236}">
                <a16:creationId xmlns:a16="http://schemas.microsoft.com/office/drawing/2014/main" id="{12424001-B070-42CA-89F1-75B99FC8EDEF}"/>
              </a:ext>
            </a:extLst>
          </p:cNvPr>
          <p:cNvSpPr>
            <a:spLocks noGrp="1"/>
          </p:cNvSpPr>
          <p:nvPr>
            <p:ph type="pic" sz="quarter" idx="41"/>
          </p:nvPr>
        </p:nvSpPr>
        <p:spPr>
          <a:xfrm>
            <a:off x="492656" y="2256300"/>
            <a:ext cx="1217130" cy="1217130"/>
          </a:xfrm>
          <a:noFill/>
          <a:ln w="12700" cap="sq">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18" name="Text Placeholder 8">
            <a:extLst>
              <a:ext uri="{FF2B5EF4-FFF2-40B4-BE49-F238E27FC236}">
                <a16:creationId xmlns:a16="http://schemas.microsoft.com/office/drawing/2014/main" id="{CCB83A93-C7AE-47A8-B9E0-8263B17F95ED}"/>
              </a:ext>
            </a:extLst>
          </p:cNvPr>
          <p:cNvSpPr>
            <a:spLocks noGrp="1"/>
          </p:cNvSpPr>
          <p:nvPr>
            <p:ph type="body" sz="quarter" idx="17" hasCustomPrompt="1"/>
          </p:nvPr>
        </p:nvSpPr>
        <p:spPr>
          <a:xfrm>
            <a:off x="1867409" y="2418150"/>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19" name="Text Placeholder 10">
            <a:extLst>
              <a:ext uri="{FF2B5EF4-FFF2-40B4-BE49-F238E27FC236}">
                <a16:creationId xmlns:a16="http://schemas.microsoft.com/office/drawing/2014/main" id="{39B06680-6760-4677-A285-43552615E9EA}"/>
              </a:ext>
            </a:extLst>
          </p:cNvPr>
          <p:cNvSpPr>
            <a:spLocks noGrp="1"/>
          </p:cNvSpPr>
          <p:nvPr>
            <p:ph type="body" sz="quarter" idx="18" hasCustomPrompt="1"/>
          </p:nvPr>
        </p:nvSpPr>
        <p:spPr>
          <a:xfrm>
            <a:off x="1883223" y="3118312"/>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29" name="Picture Placeholder 15">
            <a:extLst>
              <a:ext uri="{FF2B5EF4-FFF2-40B4-BE49-F238E27FC236}">
                <a16:creationId xmlns:a16="http://schemas.microsoft.com/office/drawing/2014/main" id="{06D803D4-7F73-49F7-9CC0-E376C2AB01D5}"/>
              </a:ext>
            </a:extLst>
          </p:cNvPr>
          <p:cNvSpPr>
            <a:spLocks noGrp="1"/>
          </p:cNvSpPr>
          <p:nvPr>
            <p:ph type="pic" sz="quarter" idx="42"/>
          </p:nvPr>
        </p:nvSpPr>
        <p:spPr>
          <a:xfrm>
            <a:off x="4060200" y="2256300"/>
            <a:ext cx="1217130" cy="1217130"/>
          </a:xfrm>
          <a:noFill/>
          <a:ln w="12700" cap="sq">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36" name="Text Placeholder 8">
            <a:extLst>
              <a:ext uri="{FF2B5EF4-FFF2-40B4-BE49-F238E27FC236}">
                <a16:creationId xmlns:a16="http://schemas.microsoft.com/office/drawing/2014/main" id="{699E3971-F6B4-4373-8EB1-BC6983DD8270}"/>
              </a:ext>
            </a:extLst>
          </p:cNvPr>
          <p:cNvSpPr>
            <a:spLocks noGrp="1"/>
          </p:cNvSpPr>
          <p:nvPr>
            <p:ph type="body" sz="quarter" idx="49" hasCustomPrompt="1"/>
          </p:nvPr>
        </p:nvSpPr>
        <p:spPr>
          <a:xfrm>
            <a:off x="5434954" y="2418150"/>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37" name="Text Placeholder 10">
            <a:extLst>
              <a:ext uri="{FF2B5EF4-FFF2-40B4-BE49-F238E27FC236}">
                <a16:creationId xmlns:a16="http://schemas.microsoft.com/office/drawing/2014/main" id="{3DF8F758-B96D-49B8-83B7-07FA39EFE0AB}"/>
              </a:ext>
            </a:extLst>
          </p:cNvPr>
          <p:cNvSpPr>
            <a:spLocks noGrp="1"/>
          </p:cNvSpPr>
          <p:nvPr>
            <p:ph type="body" sz="quarter" idx="50" hasCustomPrompt="1"/>
          </p:nvPr>
        </p:nvSpPr>
        <p:spPr>
          <a:xfrm>
            <a:off x="5442861" y="3118312"/>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30" name="Picture Placeholder 15">
            <a:extLst>
              <a:ext uri="{FF2B5EF4-FFF2-40B4-BE49-F238E27FC236}">
                <a16:creationId xmlns:a16="http://schemas.microsoft.com/office/drawing/2014/main" id="{55A4F561-30F1-443F-9FFB-05E1EC71524E}"/>
              </a:ext>
            </a:extLst>
          </p:cNvPr>
          <p:cNvSpPr>
            <a:spLocks noGrp="1"/>
          </p:cNvSpPr>
          <p:nvPr>
            <p:ph type="pic" sz="quarter" idx="43"/>
          </p:nvPr>
        </p:nvSpPr>
        <p:spPr>
          <a:xfrm>
            <a:off x="7627744" y="2256300"/>
            <a:ext cx="1217130" cy="1217130"/>
          </a:xfrm>
          <a:noFill/>
          <a:ln w="12700" cap="sq">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40" name="Text Placeholder 8">
            <a:extLst>
              <a:ext uri="{FF2B5EF4-FFF2-40B4-BE49-F238E27FC236}">
                <a16:creationId xmlns:a16="http://schemas.microsoft.com/office/drawing/2014/main" id="{DE4E9879-1917-4C45-A8A2-C6A2856F5F24}"/>
              </a:ext>
            </a:extLst>
          </p:cNvPr>
          <p:cNvSpPr>
            <a:spLocks noGrp="1"/>
          </p:cNvSpPr>
          <p:nvPr>
            <p:ph type="body" sz="quarter" idx="51" hasCustomPrompt="1"/>
          </p:nvPr>
        </p:nvSpPr>
        <p:spPr>
          <a:xfrm>
            <a:off x="9002499" y="2418150"/>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41" name="Text Placeholder 10">
            <a:extLst>
              <a:ext uri="{FF2B5EF4-FFF2-40B4-BE49-F238E27FC236}">
                <a16:creationId xmlns:a16="http://schemas.microsoft.com/office/drawing/2014/main" id="{80B361D9-9110-42D7-8F62-08046E843CF1}"/>
              </a:ext>
            </a:extLst>
          </p:cNvPr>
          <p:cNvSpPr>
            <a:spLocks noGrp="1"/>
          </p:cNvSpPr>
          <p:nvPr>
            <p:ph type="body" sz="quarter" idx="52" hasCustomPrompt="1"/>
          </p:nvPr>
        </p:nvSpPr>
        <p:spPr>
          <a:xfrm>
            <a:off x="9002499" y="3118312"/>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54" name="Picture Placeholder 15">
            <a:extLst>
              <a:ext uri="{FF2B5EF4-FFF2-40B4-BE49-F238E27FC236}">
                <a16:creationId xmlns:a16="http://schemas.microsoft.com/office/drawing/2014/main" id="{E9836B2F-D2CC-4A47-A3FE-016E92B80252}"/>
              </a:ext>
            </a:extLst>
          </p:cNvPr>
          <p:cNvSpPr>
            <a:spLocks noGrp="1"/>
          </p:cNvSpPr>
          <p:nvPr>
            <p:ph type="pic" sz="quarter" idx="55"/>
          </p:nvPr>
        </p:nvSpPr>
        <p:spPr>
          <a:xfrm>
            <a:off x="492656" y="4023015"/>
            <a:ext cx="1217130" cy="1217130"/>
          </a:xfrm>
          <a:noFill/>
          <a:ln w="12700" cap="sq">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52" name="Text Placeholder 8">
            <a:extLst>
              <a:ext uri="{FF2B5EF4-FFF2-40B4-BE49-F238E27FC236}">
                <a16:creationId xmlns:a16="http://schemas.microsoft.com/office/drawing/2014/main" id="{DF76BDBD-A22E-4EFB-A3D1-749F2F3F7894}"/>
              </a:ext>
            </a:extLst>
          </p:cNvPr>
          <p:cNvSpPr>
            <a:spLocks noGrp="1"/>
          </p:cNvSpPr>
          <p:nvPr>
            <p:ph type="body" sz="quarter" idx="53" hasCustomPrompt="1"/>
          </p:nvPr>
        </p:nvSpPr>
        <p:spPr>
          <a:xfrm>
            <a:off x="1867409" y="4184865"/>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53" name="Text Placeholder 10">
            <a:extLst>
              <a:ext uri="{FF2B5EF4-FFF2-40B4-BE49-F238E27FC236}">
                <a16:creationId xmlns:a16="http://schemas.microsoft.com/office/drawing/2014/main" id="{24F46B22-F83C-498E-920C-FE194F8F2E56}"/>
              </a:ext>
            </a:extLst>
          </p:cNvPr>
          <p:cNvSpPr>
            <a:spLocks noGrp="1"/>
          </p:cNvSpPr>
          <p:nvPr>
            <p:ph type="body" sz="quarter" idx="54" hasCustomPrompt="1"/>
          </p:nvPr>
        </p:nvSpPr>
        <p:spPr>
          <a:xfrm>
            <a:off x="1883223" y="4885027"/>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55" name="Picture Placeholder 15">
            <a:extLst>
              <a:ext uri="{FF2B5EF4-FFF2-40B4-BE49-F238E27FC236}">
                <a16:creationId xmlns:a16="http://schemas.microsoft.com/office/drawing/2014/main" id="{02EC6DDF-472F-47FF-AB50-84DEB99BB340}"/>
              </a:ext>
            </a:extLst>
          </p:cNvPr>
          <p:cNvSpPr>
            <a:spLocks noGrp="1"/>
          </p:cNvSpPr>
          <p:nvPr>
            <p:ph type="pic" sz="quarter" idx="56"/>
          </p:nvPr>
        </p:nvSpPr>
        <p:spPr>
          <a:xfrm>
            <a:off x="4060200" y="4023015"/>
            <a:ext cx="1217130" cy="1217130"/>
          </a:xfrm>
          <a:noFill/>
          <a:ln w="12700" cap="sq">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57" name="Text Placeholder 8">
            <a:extLst>
              <a:ext uri="{FF2B5EF4-FFF2-40B4-BE49-F238E27FC236}">
                <a16:creationId xmlns:a16="http://schemas.microsoft.com/office/drawing/2014/main" id="{AF5761D3-6448-4A50-A12B-FA61DEC69082}"/>
              </a:ext>
            </a:extLst>
          </p:cNvPr>
          <p:cNvSpPr>
            <a:spLocks noGrp="1"/>
          </p:cNvSpPr>
          <p:nvPr>
            <p:ph type="body" sz="quarter" idx="58" hasCustomPrompt="1"/>
          </p:nvPr>
        </p:nvSpPr>
        <p:spPr>
          <a:xfrm>
            <a:off x="5434954" y="4184865"/>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58" name="Text Placeholder 10">
            <a:extLst>
              <a:ext uri="{FF2B5EF4-FFF2-40B4-BE49-F238E27FC236}">
                <a16:creationId xmlns:a16="http://schemas.microsoft.com/office/drawing/2014/main" id="{9614D939-F32E-421B-AA15-1AAE280558C2}"/>
              </a:ext>
            </a:extLst>
          </p:cNvPr>
          <p:cNvSpPr>
            <a:spLocks noGrp="1"/>
          </p:cNvSpPr>
          <p:nvPr>
            <p:ph type="body" sz="quarter" idx="59" hasCustomPrompt="1"/>
          </p:nvPr>
        </p:nvSpPr>
        <p:spPr>
          <a:xfrm>
            <a:off x="5442861" y="4885027"/>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56" name="Picture Placeholder 15">
            <a:extLst>
              <a:ext uri="{FF2B5EF4-FFF2-40B4-BE49-F238E27FC236}">
                <a16:creationId xmlns:a16="http://schemas.microsoft.com/office/drawing/2014/main" id="{B6BBF386-2A9D-4CE1-BEA4-F34ECCB54C5B}"/>
              </a:ext>
            </a:extLst>
          </p:cNvPr>
          <p:cNvSpPr>
            <a:spLocks noGrp="1"/>
          </p:cNvSpPr>
          <p:nvPr>
            <p:ph type="pic" sz="quarter" idx="57"/>
          </p:nvPr>
        </p:nvSpPr>
        <p:spPr>
          <a:xfrm>
            <a:off x="7627744" y="4023015"/>
            <a:ext cx="1217130" cy="1217130"/>
          </a:xfrm>
          <a:noFill/>
          <a:ln w="12700" cap="sq">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a:t>Click icon to add picture</a:t>
            </a:r>
            <a:endParaRPr lang="en-ZA" dirty="0"/>
          </a:p>
        </p:txBody>
      </p:sp>
      <p:sp>
        <p:nvSpPr>
          <p:cNvPr id="59" name="Text Placeholder 8">
            <a:extLst>
              <a:ext uri="{FF2B5EF4-FFF2-40B4-BE49-F238E27FC236}">
                <a16:creationId xmlns:a16="http://schemas.microsoft.com/office/drawing/2014/main" id="{B91087F7-10AB-48EF-BA8D-F8FA69431013}"/>
              </a:ext>
            </a:extLst>
          </p:cNvPr>
          <p:cNvSpPr>
            <a:spLocks noGrp="1"/>
          </p:cNvSpPr>
          <p:nvPr>
            <p:ph type="body" sz="quarter" idx="60" hasCustomPrompt="1"/>
          </p:nvPr>
        </p:nvSpPr>
        <p:spPr>
          <a:xfrm>
            <a:off x="9002499" y="4184865"/>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60" name="Text Placeholder 10">
            <a:extLst>
              <a:ext uri="{FF2B5EF4-FFF2-40B4-BE49-F238E27FC236}">
                <a16:creationId xmlns:a16="http://schemas.microsoft.com/office/drawing/2014/main" id="{66D5770C-6F0D-4847-9DCB-025E17E91441}"/>
              </a:ext>
            </a:extLst>
          </p:cNvPr>
          <p:cNvSpPr>
            <a:spLocks noGrp="1"/>
          </p:cNvSpPr>
          <p:nvPr>
            <p:ph type="body" sz="quarter" idx="61" hasCustomPrompt="1"/>
          </p:nvPr>
        </p:nvSpPr>
        <p:spPr>
          <a:xfrm>
            <a:off x="9002499" y="4885027"/>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24" name="Slide Number Placeholder 6">
            <a:extLst>
              <a:ext uri="{FF2B5EF4-FFF2-40B4-BE49-F238E27FC236}">
                <a16:creationId xmlns:a16="http://schemas.microsoft.com/office/drawing/2014/main" id="{694CD2E2-CA8B-354D-8563-5AC361B78B27}"/>
              </a:ext>
            </a:extLst>
          </p:cNvPr>
          <p:cNvSpPr>
            <a:spLocks noGrp="1"/>
          </p:cNvSpPr>
          <p:nvPr>
            <p:ph type="sldNum" sz="quarter" idx="62"/>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32128930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p:txBody>
          <a:bodyPr/>
          <a:lstStyle/>
          <a:p>
            <a:r>
              <a:rPr lang="en-ZA" dirty="0"/>
              <a:t>Add a footer</a:t>
            </a:r>
          </a:p>
        </p:txBody>
      </p:sp>
      <p:sp>
        <p:nvSpPr>
          <p:cNvPr id="5" name="Slide Number Placeholder 4">
            <a:extLst>
              <a:ext uri="{FF2B5EF4-FFF2-40B4-BE49-F238E27FC236}">
                <a16:creationId xmlns:a16="http://schemas.microsoft.com/office/drawing/2014/main" id="{D93E3A8D-44B7-4CCB-AEEA-A0EF560F1504}"/>
              </a:ext>
            </a:extLst>
          </p:cNvPr>
          <p:cNvSpPr>
            <a:spLocks noGrp="1"/>
          </p:cNvSpPr>
          <p:nvPr>
            <p:ph type="sldNum" sz="quarter" idx="13"/>
          </p:nvPr>
        </p:nvSpPr>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17345016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ZA" dirty="0"/>
              <a:t>Add a footer</a:t>
            </a:r>
          </a:p>
        </p:txBody>
      </p:sp>
      <p:sp>
        <p:nvSpPr>
          <p:cNvPr id="5" name="Title 4">
            <a:extLst>
              <a:ext uri="{FF2B5EF4-FFF2-40B4-BE49-F238E27FC236}">
                <a16:creationId xmlns:a16="http://schemas.microsoft.com/office/drawing/2014/main" id="{05CD2AAA-246C-4A45-BE24-C1A9DB1D3C6B}"/>
              </a:ext>
            </a:extLst>
          </p:cNvPr>
          <p:cNvSpPr>
            <a:spLocks noGrp="1"/>
          </p:cNvSpPr>
          <p:nvPr>
            <p:ph type="title"/>
          </p:nvPr>
        </p:nvSpPr>
        <p:spPr>
          <a:xfrm>
            <a:off x="432000" y="432000"/>
            <a:ext cx="10143235" cy="432000"/>
          </a:xfrm>
        </p:spPr>
        <p:txBody>
          <a:bodyPr/>
          <a:lstStyle/>
          <a:p>
            <a:r>
              <a:rPr lang="en-US"/>
              <a:t>Click to edit Master title style</a:t>
            </a:r>
            <a:endParaRPr lang="en-ZA" dirty="0"/>
          </a:p>
        </p:txBody>
      </p:sp>
      <p:sp>
        <p:nvSpPr>
          <p:cNvPr id="7" name="Slide Number Placeholder 6">
            <a:extLst>
              <a:ext uri="{FF2B5EF4-FFF2-40B4-BE49-F238E27FC236}">
                <a16:creationId xmlns:a16="http://schemas.microsoft.com/office/drawing/2014/main" id="{005A0092-7256-3C4E-857B-D93B1A8D2CC7}"/>
              </a:ext>
            </a:extLst>
          </p:cNvPr>
          <p:cNvSpPr>
            <a:spLocks noGrp="1"/>
          </p:cNvSpPr>
          <p:nvPr>
            <p:ph type="sldNum" sz="quarter" idx="14"/>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
        <p:nvSpPr>
          <p:cNvPr id="8" name="Content Placeholder 2">
            <a:extLst>
              <a:ext uri="{FF2B5EF4-FFF2-40B4-BE49-F238E27FC236}">
                <a16:creationId xmlns:a16="http://schemas.microsoft.com/office/drawing/2014/main" id="{109829B2-67B8-42AF-A8F6-0483C504E33A}"/>
              </a:ext>
            </a:extLst>
          </p:cNvPr>
          <p:cNvSpPr>
            <a:spLocks noGrp="1"/>
          </p:cNvSpPr>
          <p:nvPr>
            <p:ph sz="half" idx="1"/>
          </p:nvPr>
        </p:nvSpPr>
        <p:spPr>
          <a:xfrm>
            <a:off x="432000" y="1197204"/>
            <a:ext cx="4865864" cy="49797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3">
            <a:extLst>
              <a:ext uri="{FF2B5EF4-FFF2-40B4-BE49-F238E27FC236}">
                <a16:creationId xmlns:a16="http://schemas.microsoft.com/office/drawing/2014/main" id="{D0953015-A379-403E-8191-D885E217C757}"/>
              </a:ext>
            </a:extLst>
          </p:cNvPr>
          <p:cNvSpPr>
            <a:spLocks noGrp="1"/>
          </p:cNvSpPr>
          <p:nvPr>
            <p:ph sz="half" idx="2"/>
          </p:nvPr>
        </p:nvSpPr>
        <p:spPr>
          <a:xfrm>
            <a:off x="5709372" y="1197204"/>
            <a:ext cx="4865864" cy="49797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915521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152000"/>
            <a:ext cx="3240000" cy="503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5" name="Text Placeholder 4">
            <a:extLst>
              <a:ext uri="{FF2B5EF4-FFF2-40B4-BE49-F238E27FC236}">
                <a16:creationId xmlns:a16="http://schemas.microsoft.com/office/drawing/2014/main" id="{16A38E24-EB1C-472F-B631-5DF32F9C4CF5}"/>
              </a:ext>
            </a:extLst>
          </p:cNvPr>
          <p:cNvSpPr>
            <a:spLocks noGrp="1"/>
          </p:cNvSpPr>
          <p:nvPr>
            <p:ph type="body" sz="quarter" idx="12"/>
          </p:nvPr>
        </p:nvSpPr>
        <p:spPr>
          <a:xfrm>
            <a:off x="3883617" y="1152000"/>
            <a:ext cx="3240000" cy="5038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1" name="Text Placeholder 10">
            <a:extLst>
              <a:ext uri="{FF2B5EF4-FFF2-40B4-BE49-F238E27FC236}">
                <a16:creationId xmlns:a16="http://schemas.microsoft.com/office/drawing/2014/main" id="{5B4A252E-78C9-4F76-98A4-A4B580AD072A}"/>
              </a:ext>
            </a:extLst>
          </p:cNvPr>
          <p:cNvSpPr>
            <a:spLocks noGrp="1"/>
          </p:cNvSpPr>
          <p:nvPr>
            <p:ph type="body" sz="quarter" idx="13"/>
          </p:nvPr>
        </p:nvSpPr>
        <p:spPr>
          <a:xfrm>
            <a:off x="7335235" y="1152000"/>
            <a:ext cx="3240000" cy="5038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4" name="Footer Placeholder 3">
            <a:extLst>
              <a:ext uri="{FF2B5EF4-FFF2-40B4-BE49-F238E27FC236}">
                <a16:creationId xmlns:a16="http://schemas.microsoft.com/office/drawing/2014/main" id="{6D4BCA97-F31B-451D-82F8-6E000DF2118A}"/>
              </a:ext>
            </a:extLst>
          </p:cNvPr>
          <p:cNvSpPr>
            <a:spLocks noGrp="1"/>
          </p:cNvSpPr>
          <p:nvPr>
            <p:ph type="ftr" sz="quarter" idx="14"/>
          </p:nvPr>
        </p:nvSpPr>
        <p:spPr/>
        <p:txBody>
          <a:bodyPr/>
          <a:lstStyle/>
          <a:p>
            <a:r>
              <a:rPr lang="en-ZA" dirty="0"/>
              <a:t>Add a footer</a:t>
            </a:r>
          </a:p>
        </p:txBody>
      </p:sp>
      <p:sp>
        <p:nvSpPr>
          <p:cNvPr id="6" name="Title 5">
            <a:extLst>
              <a:ext uri="{FF2B5EF4-FFF2-40B4-BE49-F238E27FC236}">
                <a16:creationId xmlns:a16="http://schemas.microsoft.com/office/drawing/2014/main" id="{BC3A1E70-888C-457D-AFFC-B6844C5A7A9B}"/>
              </a:ext>
            </a:extLst>
          </p:cNvPr>
          <p:cNvSpPr>
            <a:spLocks noGrp="1"/>
          </p:cNvSpPr>
          <p:nvPr>
            <p:ph type="title"/>
          </p:nvPr>
        </p:nvSpPr>
        <p:spPr>
          <a:xfrm>
            <a:off x="432000" y="432000"/>
            <a:ext cx="10143235" cy="432000"/>
          </a:xfrm>
        </p:spPr>
        <p:txBody>
          <a:bodyPr/>
          <a:lstStyle/>
          <a:p>
            <a:r>
              <a:rPr lang="en-US"/>
              <a:t>Click to edit Master title style</a:t>
            </a:r>
            <a:endParaRPr lang="en-ZA"/>
          </a:p>
        </p:txBody>
      </p:sp>
      <p:sp>
        <p:nvSpPr>
          <p:cNvPr id="9" name="Slide Number Placeholder 6">
            <a:extLst>
              <a:ext uri="{FF2B5EF4-FFF2-40B4-BE49-F238E27FC236}">
                <a16:creationId xmlns:a16="http://schemas.microsoft.com/office/drawing/2014/main" id="{DB8ADDC7-03DF-504A-BCB2-CD59459CCF54}"/>
              </a:ext>
            </a:extLst>
          </p:cNvPr>
          <p:cNvSpPr>
            <a:spLocks noGrp="1"/>
          </p:cNvSpPr>
          <p:nvPr>
            <p:ph type="sldNum" sz="quarter" idx="15"/>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2654388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ith Image 2">
    <p:bg>
      <p:bgPr>
        <a:solidFill>
          <a:schemeClr val="accent4"/>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EC9DDC4F-A427-4A89-A8C8-29E5B3636915}"/>
              </a:ext>
            </a:extLst>
          </p:cNvPr>
          <p:cNvGrpSpPr/>
          <p:nvPr userDrawn="1"/>
        </p:nvGrpSpPr>
        <p:grpSpPr>
          <a:xfrm>
            <a:off x="5277678" y="0"/>
            <a:ext cx="5676382" cy="6858000"/>
            <a:chOff x="0" y="0"/>
            <a:chExt cx="12192000" cy="6858000"/>
          </a:xfrm>
          <a:solidFill>
            <a:schemeClr val="accent1"/>
          </a:solidFill>
        </p:grpSpPr>
        <p:sp>
          <p:nvSpPr>
            <p:cNvPr id="16" name="Rectangle 15">
              <a:extLst>
                <a:ext uri="{FF2B5EF4-FFF2-40B4-BE49-F238E27FC236}">
                  <a16:creationId xmlns:a16="http://schemas.microsoft.com/office/drawing/2014/main" id="{2116DDCD-23BC-4768-B673-35E1C415BFCE}"/>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Rectangle 17">
              <a:extLst>
                <a:ext uri="{FF2B5EF4-FFF2-40B4-BE49-F238E27FC236}">
                  <a16:creationId xmlns:a16="http://schemas.microsoft.com/office/drawing/2014/main" id="{290EB2DE-F6E9-449A-BC72-D4F6DBBB6343}"/>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23" name="Picture Placeholder 22">
            <a:extLst>
              <a:ext uri="{FF2B5EF4-FFF2-40B4-BE49-F238E27FC236}">
                <a16:creationId xmlns:a16="http://schemas.microsoft.com/office/drawing/2014/main" id="{96DB5B0F-1BA3-4AE0-9821-FC62BA98D422}"/>
              </a:ext>
            </a:extLst>
          </p:cNvPr>
          <p:cNvSpPr>
            <a:spLocks noGrp="1"/>
          </p:cNvSpPr>
          <p:nvPr>
            <p:ph type="pic" sz="quarter" idx="10" hasCustomPrompt="1"/>
          </p:nvPr>
        </p:nvSpPr>
        <p:spPr>
          <a:xfrm>
            <a:off x="136525" y="136525"/>
            <a:ext cx="10817535" cy="6584950"/>
          </a:xfrm>
        </p:spPr>
        <p:txBody>
          <a:bodyPr lIns="1080000" tIns="0" rIns="0" bIns="0" anchor="ctr"/>
          <a:lstStyle>
            <a:lvl1pPr marL="0" indent="0" algn="l">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Footer Placeholder 5">
            <a:extLst>
              <a:ext uri="{FF2B5EF4-FFF2-40B4-BE49-F238E27FC236}">
                <a16:creationId xmlns:a16="http://schemas.microsoft.com/office/drawing/2014/main" id="{8183FF27-EC9A-4B3B-8FC8-8C0B22BAF41E}"/>
              </a:ext>
            </a:extLst>
          </p:cNvPr>
          <p:cNvSpPr>
            <a:spLocks noGrp="1"/>
          </p:cNvSpPr>
          <p:nvPr>
            <p:ph type="ftr" sz="quarter" idx="11"/>
          </p:nvPr>
        </p:nvSpPr>
        <p:spPr/>
        <p:txBody>
          <a:bodyPr/>
          <a:lstStyle/>
          <a:p>
            <a:r>
              <a:rPr lang="en-ZA" dirty="0"/>
              <a:t>Add a footer</a:t>
            </a:r>
          </a:p>
        </p:txBody>
      </p:sp>
      <p:sp>
        <p:nvSpPr>
          <p:cNvPr id="7" name="Slide Number Placeholder 6">
            <a:extLst>
              <a:ext uri="{FF2B5EF4-FFF2-40B4-BE49-F238E27FC236}">
                <a16:creationId xmlns:a16="http://schemas.microsoft.com/office/drawing/2014/main" id="{66BEA673-E77B-454E-A2E7-937820AAEFF4}"/>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dirty="0"/>
              <a:t>Click to edit your presentation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24519703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152000"/>
            <a:ext cx="1908000" cy="503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p:nvPr>
        </p:nvSpPr>
        <p:spPr>
          <a:xfrm>
            <a:off x="2490809" y="1152525"/>
            <a:ext cx="1908000" cy="5038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p:nvPr>
        </p:nvSpPr>
        <p:spPr>
          <a:xfrm>
            <a:off x="4549618" y="1152525"/>
            <a:ext cx="1908000" cy="5038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5" name="Text Placeholder 14">
            <a:extLst>
              <a:ext uri="{FF2B5EF4-FFF2-40B4-BE49-F238E27FC236}">
                <a16:creationId xmlns:a16="http://schemas.microsoft.com/office/drawing/2014/main" id="{755213BF-EF6D-45DC-A01B-DE6C2F23A6D2}"/>
              </a:ext>
            </a:extLst>
          </p:cNvPr>
          <p:cNvSpPr>
            <a:spLocks noGrp="1"/>
          </p:cNvSpPr>
          <p:nvPr>
            <p:ph type="body" sz="quarter" idx="14"/>
          </p:nvPr>
        </p:nvSpPr>
        <p:spPr>
          <a:xfrm>
            <a:off x="6608427" y="1148060"/>
            <a:ext cx="1908000" cy="5038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7" name="Text Placeholder 16">
            <a:extLst>
              <a:ext uri="{FF2B5EF4-FFF2-40B4-BE49-F238E27FC236}">
                <a16:creationId xmlns:a16="http://schemas.microsoft.com/office/drawing/2014/main" id="{77D6BBBA-F4A3-45D4-91BC-A405FFDC7C3D}"/>
              </a:ext>
            </a:extLst>
          </p:cNvPr>
          <p:cNvSpPr>
            <a:spLocks noGrp="1"/>
          </p:cNvSpPr>
          <p:nvPr>
            <p:ph type="body" sz="quarter" idx="15"/>
          </p:nvPr>
        </p:nvSpPr>
        <p:spPr>
          <a:xfrm>
            <a:off x="8667235" y="1152525"/>
            <a:ext cx="1908000" cy="5038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4" name="Footer Placeholder 3">
            <a:extLst>
              <a:ext uri="{FF2B5EF4-FFF2-40B4-BE49-F238E27FC236}">
                <a16:creationId xmlns:a16="http://schemas.microsoft.com/office/drawing/2014/main" id="{2D09234E-176D-4BBF-9391-7B6F018C51AB}"/>
              </a:ext>
            </a:extLst>
          </p:cNvPr>
          <p:cNvSpPr>
            <a:spLocks noGrp="1"/>
          </p:cNvSpPr>
          <p:nvPr>
            <p:ph type="ftr" sz="quarter" idx="16"/>
          </p:nvPr>
        </p:nvSpPr>
        <p:spPr/>
        <p:txBody>
          <a:bodyPr/>
          <a:lstStyle/>
          <a:p>
            <a:r>
              <a:rPr lang="en-ZA" dirty="0"/>
              <a:t>Add a footer</a:t>
            </a:r>
          </a:p>
        </p:txBody>
      </p:sp>
      <p:sp>
        <p:nvSpPr>
          <p:cNvPr id="6" name="Title 5">
            <a:extLst>
              <a:ext uri="{FF2B5EF4-FFF2-40B4-BE49-F238E27FC236}">
                <a16:creationId xmlns:a16="http://schemas.microsoft.com/office/drawing/2014/main" id="{0219BBF2-DEB7-4E8E-8C83-D3D10FA6E37E}"/>
              </a:ext>
            </a:extLst>
          </p:cNvPr>
          <p:cNvSpPr>
            <a:spLocks noGrp="1"/>
          </p:cNvSpPr>
          <p:nvPr>
            <p:ph type="title"/>
          </p:nvPr>
        </p:nvSpPr>
        <p:spPr>
          <a:xfrm>
            <a:off x="432000" y="432000"/>
            <a:ext cx="10143235" cy="432000"/>
          </a:xfrm>
        </p:spPr>
        <p:txBody>
          <a:bodyPr/>
          <a:lstStyle/>
          <a:p>
            <a:r>
              <a:rPr lang="en-US"/>
              <a:t>Click to edit Master title style</a:t>
            </a:r>
            <a:endParaRPr lang="en-ZA"/>
          </a:p>
        </p:txBody>
      </p:sp>
      <p:sp>
        <p:nvSpPr>
          <p:cNvPr id="10" name="Slide Number Placeholder 6">
            <a:extLst>
              <a:ext uri="{FF2B5EF4-FFF2-40B4-BE49-F238E27FC236}">
                <a16:creationId xmlns:a16="http://schemas.microsoft.com/office/drawing/2014/main" id="{08BEF633-490C-6441-95CA-B2301D2D96DC}"/>
              </a:ext>
            </a:extLst>
          </p:cNvPr>
          <p:cNvSpPr>
            <a:spLocks noGrp="1"/>
          </p:cNvSpPr>
          <p:nvPr>
            <p:ph type="sldNum" sz="quarter" idx="17"/>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9748372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322B50D-6A7D-41C6-BA57-613BC231DF36}"/>
              </a:ext>
            </a:extLst>
          </p:cNvPr>
          <p:cNvSpPr>
            <a:spLocks noGrp="1"/>
          </p:cNvSpPr>
          <p:nvPr>
            <p:ph type="body" idx="1"/>
          </p:nvPr>
        </p:nvSpPr>
        <p:spPr>
          <a:xfrm>
            <a:off x="432000" y="1152000"/>
            <a:ext cx="4860000" cy="360000"/>
          </a:xfrm>
        </p:spPr>
        <p:txBody>
          <a:bodyPr anchor="t"/>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D584DA-F775-47B8-A1D7-6556AD5FCBD2}"/>
              </a:ext>
            </a:extLst>
          </p:cNvPr>
          <p:cNvSpPr>
            <a:spLocks noGrp="1"/>
          </p:cNvSpPr>
          <p:nvPr>
            <p:ph sz="half" idx="2"/>
          </p:nvPr>
        </p:nvSpPr>
        <p:spPr>
          <a:xfrm>
            <a:off x="432000" y="1584000"/>
            <a:ext cx="4860000" cy="4608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r>
              <a:rPr lang="en-ZA" dirty="0"/>
              <a:t>Add a footer</a:t>
            </a:r>
          </a:p>
        </p:txBody>
      </p:sp>
      <p:sp>
        <p:nvSpPr>
          <p:cNvPr id="6" name="Title 5">
            <a:extLst>
              <a:ext uri="{FF2B5EF4-FFF2-40B4-BE49-F238E27FC236}">
                <a16:creationId xmlns:a16="http://schemas.microsoft.com/office/drawing/2014/main" id="{3673AE6F-1F65-4C50-B8BB-3CE8E3C02F5E}"/>
              </a:ext>
            </a:extLst>
          </p:cNvPr>
          <p:cNvSpPr>
            <a:spLocks noGrp="1"/>
          </p:cNvSpPr>
          <p:nvPr>
            <p:ph type="title"/>
          </p:nvPr>
        </p:nvSpPr>
        <p:spPr>
          <a:xfrm>
            <a:off x="432000" y="432000"/>
            <a:ext cx="10143235" cy="432000"/>
          </a:xfrm>
        </p:spPr>
        <p:txBody>
          <a:bodyPr/>
          <a:lstStyle/>
          <a:p>
            <a:r>
              <a:rPr lang="en-US"/>
              <a:t>Click to edit Master title style</a:t>
            </a:r>
            <a:endParaRPr lang="en-ZA"/>
          </a:p>
        </p:txBody>
      </p:sp>
      <p:sp>
        <p:nvSpPr>
          <p:cNvPr id="9" name="Slide Number Placeholder 6">
            <a:extLst>
              <a:ext uri="{FF2B5EF4-FFF2-40B4-BE49-F238E27FC236}">
                <a16:creationId xmlns:a16="http://schemas.microsoft.com/office/drawing/2014/main" id="{EFE5FCFC-5862-8346-B282-9ACAE5AA2B95}"/>
              </a:ext>
            </a:extLst>
          </p:cNvPr>
          <p:cNvSpPr>
            <a:spLocks noGrp="1"/>
          </p:cNvSpPr>
          <p:nvPr>
            <p:ph type="sldNum" sz="quarter" idx="15"/>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
        <p:nvSpPr>
          <p:cNvPr id="10" name="Content Placeholder 5">
            <a:extLst>
              <a:ext uri="{FF2B5EF4-FFF2-40B4-BE49-F238E27FC236}">
                <a16:creationId xmlns:a16="http://schemas.microsoft.com/office/drawing/2014/main" id="{484CD98A-64EE-42B1-9A8B-F495FEF2E9FE}"/>
              </a:ext>
            </a:extLst>
          </p:cNvPr>
          <p:cNvSpPr>
            <a:spLocks noGrp="1"/>
          </p:cNvSpPr>
          <p:nvPr>
            <p:ph sz="quarter" idx="4"/>
          </p:nvPr>
        </p:nvSpPr>
        <p:spPr>
          <a:xfrm>
            <a:off x="5715235" y="1581663"/>
            <a:ext cx="4786225" cy="460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a:extLst>
              <a:ext uri="{FF2B5EF4-FFF2-40B4-BE49-F238E27FC236}">
                <a16:creationId xmlns:a16="http://schemas.microsoft.com/office/drawing/2014/main" id="{99F7B39C-4DE9-4650-869E-0410A8E29AAA}"/>
              </a:ext>
            </a:extLst>
          </p:cNvPr>
          <p:cNvSpPr>
            <a:spLocks noGrp="1"/>
          </p:cNvSpPr>
          <p:nvPr>
            <p:ph type="body" sz="quarter" idx="3"/>
          </p:nvPr>
        </p:nvSpPr>
        <p:spPr>
          <a:xfrm>
            <a:off x="5715235" y="1151999"/>
            <a:ext cx="4860000" cy="359999"/>
          </a:xfrm>
        </p:spPr>
        <p:txBody>
          <a:bodyPr vert="horz" lIns="0" tIns="0" rIns="0" bIns="0" rtlCol="0" anchor="t">
            <a:noAutofit/>
          </a:bodyPr>
          <a:lstStyle>
            <a:lvl1pPr marL="0" indent="0">
              <a:buNone/>
              <a:defRPr lang="en-US" sz="2400" b="1"/>
            </a:lvl1pPr>
          </a:lstStyle>
          <a:p>
            <a:pPr marL="266700" lvl="0" indent="-266700"/>
            <a:r>
              <a:rPr lang="en-US"/>
              <a:t>Click to edit Master text styles</a:t>
            </a:r>
          </a:p>
        </p:txBody>
      </p:sp>
    </p:spTree>
    <p:extLst>
      <p:ext uri="{BB962C8B-B14F-4D97-AF65-F5344CB8AC3E}">
        <p14:creationId xmlns:p14="http://schemas.microsoft.com/office/powerpoint/2010/main" val="21390986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ZA" dirty="0"/>
              <a:t>Add a footer</a:t>
            </a:r>
          </a:p>
        </p:txBody>
      </p:sp>
      <p:sp>
        <p:nvSpPr>
          <p:cNvPr id="4" name="Slide Number Placeholder 6">
            <a:extLst>
              <a:ext uri="{FF2B5EF4-FFF2-40B4-BE49-F238E27FC236}">
                <a16:creationId xmlns:a16="http://schemas.microsoft.com/office/drawing/2014/main" id="{B5454C20-CBD2-8F4B-8A28-F61813EE96D8}"/>
              </a:ext>
            </a:extLst>
          </p:cNvPr>
          <p:cNvSpPr>
            <a:spLocks noGrp="1"/>
          </p:cNvSpPr>
          <p:nvPr>
            <p:ph type="sldNum" sz="quarter" idx="13"/>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
        <p:nvSpPr>
          <p:cNvPr id="5" name="Title 1">
            <a:extLst>
              <a:ext uri="{FF2B5EF4-FFF2-40B4-BE49-F238E27FC236}">
                <a16:creationId xmlns:a16="http://schemas.microsoft.com/office/drawing/2014/main" id="{5FFE2F7D-AF1E-41D2-8D7B-FE0BB1B572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6" name="Text Placeholder 3">
            <a:extLst>
              <a:ext uri="{FF2B5EF4-FFF2-40B4-BE49-F238E27FC236}">
                <a16:creationId xmlns:a16="http://schemas.microsoft.com/office/drawing/2014/main" id="{E7336E73-8189-49DD-8813-80CD92FB5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Content Placeholder 2">
            <a:extLst>
              <a:ext uri="{FF2B5EF4-FFF2-40B4-BE49-F238E27FC236}">
                <a16:creationId xmlns:a16="http://schemas.microsoft.com/office/drawing/2014/main" id="{6F8D5478-FA4F-48AE-8588-59081070B7D7}"/>
              </a:ext>
            </a:extLst>
          </p:cNvPr>
          <p:cNvSpPr>
            <a:spLocks noGrp="1"/>
          </p:cNvSpPr>
          <p:nvPr>
            <p:ph idx="1"/>
          </p:nvPr>
        </p:nvSpPr>
        <p:spPr>
          <a:xfrm>
            <a:off x="5183188" y="457201"/>
            <a:ext cx="5082602" cy="5403850"/>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17804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ZA" dirty="0"/>
              <a:t>Add a footer</a:t>
            </a:r>
          </a:p>
        </p:txBody>
      </p:sp>
      <p:sp>
        <p:nvSpPr>
          <p:cNvPr id="4" name="Slide Number Placeholder 6">
            <a:extLst>
              <a:ext uri="{FF2B5EF4-FFF2-40B4-BE49-F238E27FC236}">
                <a16:creationId xmlns:a16="http://schemas.microsoft.com/office/drawing/2014/main" id="{B5454C20-CBD2-8F4B-8A28-F61813EE96D8}"/>
              </a:ext>
            </a:extLst>
          </p:cNvPr>
          <p:cNvSpPr>
            <a:spLocks noGrp="1"/>
          </p:cNvSpPr>
          <p:nvPr>
            <p:ph type="sldNum" sz="quarter" idx="13"/>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
        <p:nvSpPr>
          <p:cNvPr id="5" name="Title 1">
            <a:extLst>
              <a:ext uri="{FF2B5EF4-FFF2-40B4-BE49-F238E27FC236}">
                <a16:creationId xmlns:a16="http://schemas.microsoft.com/office/drawing/2014/main" id="{5FFE2F7D-AF1E-41D2-8D7B-FE0BB1B572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6" name="Text Placeholder 3">
            <a:extLst>
              <a:ext uri="{FF2B5EF4-FFF2-40B4-BE49-F238E27FC236}">
                <a16:creationId xmlns:a16="http://schemas.microsoft.com/office/drawing/2014/main" id="{E7336E73-8189-49DD-8813-80CD92FB5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Picture Placeholder 2">
            <a:extLst>
              <a:ext uri="{FF2B5EF4-FFF2-40B4-BE49-F238E27FC236}">
                <a16:creationId xmlns:a16="http://schemas.microsoft.com/office/drawing/2014/main" id="{050FC2D7-C428-4985-A707-D3D2DA6165E1}"/>
              </a:ext>
            </a:extLst>
          </p:cNvPr>
          <p:cNvSpPr>
            <a:spLocks noGrp="1"/>
          </p:cNvSpPr>
          <p:nvPr>
            <p:ph type="pic" idx="1"/>
          </p:nvPr>
        </p:nvSpPr>
        <p:spPr>
          <a:xfrm>
            <a:off x="5183188" y="457201"/>
            <a:ext cx="5063748"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5039245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6" name="Slide Number Placeholder 6">
            <a:extLst>
              <a:ext uri="{FF2B5EF4-FFF2-40B4-BE49-F238E27FC236}">
                <a16:creationId xmlns:a16="http://schemas.microsoft.com/office/drawing/2014/main" id="{28DDE606-CFBE-5C4D-91D3-266C9C6E730C}"/>
              </a:ext>
            </a:extLst>
          </p:cNvPr>
          <p:cNvSpPr>
            <a:spLocks noGrp="1"/>
          </p:cNvSpPr>
          <p:nvPr>
            <p:ph type="sldNum" sz="quarter" idx="14"/>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15058552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ZA" dirty="0"/>
              <a:t>Add a footer</a:t>
            </a:r>
          </a:p>
        </p:txBody>
      </p:sp>
      <p:sp>
        <p:nvSpPr>
          <p:cNvPr id="4" name="Slide Number Placeholder 6">
            <a:extLst>
              <a:ext uri="{FF2B5EF4-FFF2-40B4-BE49-F238E27FC236}">
                <a16:creationId xmlns:a16="http://schemas.microsoft.com/office/drawing/2014/main" id="{B5454C20-CBD2-8F4B-8A28-F61813EE96D8}"/>
              </a:ext>
            </a:extLst>
          </p:cNvPr>
          <p:cNvSpPr>
            <a:spLocks noGrp="1"/>
          </p:cNvSpPr>
          <p:nvPr>
            <p:ph type="sldNum" sz="quarter" idx="13"/>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11397670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chemeClr val="accent4"/>
        </a:solidFill>
        <a:effectLst/>
      </p:bgPr>
    </p:bg>
    <p:spTree>
      <p:nvGrpSpPr>
        <p:cNvPr id="1" name=""/>
        <p:cNvGrpSpPr/>
        <p:nvPr/>
      </p:nvGrpSpPr>
      <p:grpSpPr>
        <a:xfrm>
          <a:off x="0" y="0"/>
          <a:ext cx="0" cy="0"/>
          <a:chOff x="0" y="0"/>
          <a:chExt cx="0" cy="0"/>
        </a:xfrm>
      </p:grpSpPr>
      <p:sp>
        <p:nvSpPr>
          <p:cNvPr id="23" name="Picture Placeholder 22">
            <a:extLst>
              <a:ext uri="{FF2B5EF4-FFF2-40B4-BE49-F238E27FC236}">
                <a16:creationId xmlns:a16="http://schemas.microsoft.com/office/drawing/2014/main" id="{96DB5B0F-1BA3-4AE0-9821-FC62BA98D422}"/>
              </a:ext>
            </a:extLst>
          </p:cNvPr>
          <p:cNvSpPr>
            <a:spLocks noGrp="1"/>
          </p:cNvSpPr>
          <p:nvPr>
            <p:ph type="pic" sz="quarter" idx="10" hasCustomPrompt="1"/>
          </p:nvPr>
        </p:nvSpPr>
        <p:spPr>
          <a:xfrm>
            <a:off x="136525" y="136525"/>
            <a:ext cx="10817535" cy="6584950"/>
          </a:xfrm>
        </p:spPr>
        <p:txBody>
          <a:bodyPr lIns="1080000" tIns="0" rIns="0" bIns="0" anchor="ctr"/>
          <a:lstStyle>
            <a:lvl1pPr marL="0" indent="0" algn="l">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Rectangle 13">
            <a:extLst>
              <a:ext uri="{FF2B5EF4-FFF2-40B4-BE49-F238E27FC236}">
                <a16:creationId xmlns:a16="http://schemas.microsoft.com/office/drawing/2014/main" id="{8AC2952E-380C-48F5-9C93-B1EB0713EF3E}"/>
              </a:ext>
            </a:extLst>
          </p:cNvPr>
          <p:cNvSpPr/>
          <p:nvPr userDrawn="1"/>
        </p:nvSpPr>
        <p:spPr>
          <a:xfrm rot="5400000">
            <a:off x="-3360737" y="3360737"/>
            <a:ext cx="6858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4" name="Group 3">
            <a:extLst>
              <a:ext uri="{FF2B5EF4-FFF2-40B4-BE49-F238E27FC236}">
                <a16:creationId xmlns:a16="http://schemas.microsoft.com/office/drawing/2014/main" id="{A4A26770-290B-4E8A-B12A-36F7DDB7F2B1}"/>
              </a:ext>
            </a:extLst>
          </p:cNvPr>
          <p:cNvGrpSpPr/>
          <p:nvPr userDrawn="1"/>
        </p:nvGrpSpPr>
        <p:grpSpPr>
          <a:xfrm>
            <a:off x="0" y="0"/>
            <a:ext cx="5277678" cy="6858000"/>
            <a:chOff x="0" y="0"/>
            <a:chExt cx="10954058" cy="6858000"/>
          </a:xfrm>
        </p:grpSpPr>
        <p:sp>
          <p:nvSpPr>
            <p:cNvPr id="13" name="Rectangle 12">
              <a:extLst>
                <a:ext uri="{FF2B5EF4-FFF2-40B4-BE49-F238E27FC236}">
                  <a16:creationId xmlns:a16="http://schemas.microsoft.com/office/drawing/2014/main" id="{C783424E-B9B3-4D58-988A-26DEDF734F4E}"/>
                </a:ext>
              </a:extLst>
            </p:cNvPr>
            <p:cNvSpPr/>
            <p:nvPr userDrawn="1"/>
          </p:nvSpPr>
          <p:spPr>
            <a:xfrm>
              <a:off x="0" y="0"/>
              <a:ext cx="10954058"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Rectangle 14">
              <a:extLst>
                <a:ext uri="{FF2B5EF4-FFF2-40B4-BE49-F238E27FC236}">
                  <a16:creationId xmlns:a16="http://schemas.microsoft.com/office/drawing/2014/main" id="{7332BBED-D126-4DCA-9557-B488A96E405F}"/>
                </a:ext>
              </a:extLst>
            </p:cNvPr>
            <p:cNvSpPr/>
            <p:nvPr userDrawn="1"/>
          </p:nvSpPr>
          <p:spPr>
            <a:xfrm>
              <a:off x="0" y="6721475"/>
              <a:ext cx="10954058"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2894682"/>
            <a:ext cx="5085650" cy="1870007"/>
          </a:xfrm>
        </p:spPr>
        <p:txBody>
          <a:bodyPr anchor="b"/>
          <a:lstStyle>
            <a:lvl1pPr algn="r">
              <a:defRPr sz="6600">
                <a:solidFill>
                  <a:schemeClr val="bg1"/>
                </a:solidFill>
              </a:defRPr>
            </a:lvl1pPr>
          </a:lstStyle>
          <a:p>
            <a:r>
              <a:rPr lang="en-US" dirty="0"/>
              <a:t>Thank You</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hasCustomPrompt="1"/>
          </p:nvPr>
        </p:nvSpPr>
        <p:spPr>
          <a:xfrm>
            <a:off x="5573044" y="5025053"/>
            <a:ext cx="4681330" cy="271807"/>
          </a:xfrm>
        </p:spPr>
        <p:txBody>
          <a:bodyPr/>
          <a:lstStyle>
            <a:lvl1pPr marL="0" indent="0" algn="r">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Full Name</a:t>
            </a:r>
          </a:p>
        </p:txBody>
      </p:sp>
      <p:sp>
        <p:nvSpPr>
          <p:cNvPr id="19" name="Text Placeholder 4">
            <a:extLst>
              <a:ext uri="{FF2B5EF4-FFF2-40B4-BE49-F238E27FC236}">
                <a16:creationId xmlns:a16="http://schemas.microsoft.com/office/drawing/2014/main" id="{77D147AD-3B0C-4B21-AE3D-178E0B7E360D}"/>
              </a:ext>
            </a:extLst>
          </p:cNvPr>
          <p:cNvSpPr>
            <a:spLocks noGrp="1"/>
          </p:cNvSpPr>
          <p:nvPr>
            <p:ph type="body" sz="quarter" idx="15" hasCustomPrompt="1"/>
          </p:nvPr>
        </p:nvSpPr>
        <p:spPr>
          <a:xfrm>
            <a:off x="5573044" y="5431223"/>
            <a:ext cx="4681330" cy="252000"/>
          </a:xfrm>
        </p:spPr>
        <p:txBody>
          <a:bodyPr/>
          <a:lstStyle>
            <a:lvl1pPr marL="0" indent="0" algn="r">
              <a:buNone/>
              <a:defRPr sz="1600">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Phone</a:t>
            </a:r>
            <a:endParaRPr lang="en-ZA" dirty="0"/>
          </a:p>
        </p:txBody>
      </p:sp>
      <p:sp>
        <p:nvSpPr>
          <p:cNvPr id="20" name="Text Placeholder 10">
            <a:extLst>
              <a:ext uri="{FF2B5EF4-FFF2-40B4-BE49-F238E27FC236}">
                <a16:creationId xmlns:a16="http://schemas.microsoft.com/office/drawing/2014/main" id="{6EB09218-D127-4641-A366-94360A951A0D}"/>
              </a:ext>
            </a:extLst>
          </p:cNvPr>
          <p:cNvSpPr>
            <a:spLocks noGrp="1"/>
          </p:cNvSpPr>
          <p:nvPr>
            <p:ph type="body" sz="quarter" idx="16" hasCustomPrompt="1"/>
          </p:nvPr>
        </p:nvSpPr>
        <p:spPr>
          <a:xfrm>
            <a:off x="5573044" y="5817586"/>
            <a:ext cx="4681330" cy="252000"/>
          </a:xfrm>
        </p:spPr>
        <p:txBody>
          <a:bodyPr/>
          <a:lstStyle>
            <a:lvl1pPr marL="0" indent="0" algn="r">
              <a:buNone/>
              <a:defRPr sz="1600">
                <a:solidFill>
                  <a:schemeClr val="bg1"/>
                </a:solidFill>
              </a:defRPr>
            </a:lvl1pPr>
          </a:lstStyle>
          <a:p>
            <a:pPr lvl="0"/>
            <a:r>
              <a:rPr lang="en-US" dirty="0"/>
              <a:t>Email</a:t>
            </a:r>
            <a:endParaRPr lang="en-ZA" dirty="0"/>
          </a:p>
        </p:txBody>
      </p:sp>
      <p:sp>
        <p:nvSpPr>
          <p:cNvPr id="21" name="Text Placeholder 15">
            <a:extLst>
              <a:ext uri="{FF2B5EF4-FFF2-40B4-BE49-F238E27FC236}">
                <a16:creationId xmlns:a16="http://schemas.microsoft.com/office/drawing/2014/main" id="{B9C42B1D-23D7-46D7-A8E3-6667AC7EFB66}"/>
              </a:ext>
            </a:extLst>
          </p:cNvPr>
          <p:cNvSpPr>
            <a:spLocks noGrp="1"/>
          </p:cNvSpPr>
          <p:nvPr>
            <p:ph type="body" sz="quarter" idx="17" hasCustomPrompt="1"/>
          </p:nvPr>
        </p:nvSpPr>
        <p:spPr>
          <a:xfrm>
            <a:off x="5573044" y="6203950"/>
            <a:ext cx="4683095" cy="252413"/>
          </a:xfrm>
        </p:spPr>
        <p:txBody>
          <a:bodyPr/>
          <a:lstStyle>
            <a:lvl1pPr marL="0" indent="0" algn="r">
              <a:buNone/>
              <a:defRPr sz="1600">
                <a:solidFill>
                  <a:schemeClr val="bg1"/>
                </a:solidFill>
              </a:defRPr>
            </a:lvl1pPr>
          </a:lstStyle>
          <a:p>
            <a:pPr lvl="0"/>
            <a:r>
              <a:rPr lang="en-US" dirty="0"/>
              <a:t>Website</a:t>
            </a:r>
            <a:endParaRPr lang="en-ZA" dirty="0"/>
          </a:p>
        </p:txBody>
      </p:sp>
    </p:spTree>
    <p:extLst>
      <p:ext uri="{BB962C8B-B14F-4D97-AF65-F5344CB8AC3E}">
        <p14:creationId xmlns:p14="http://schemas.microsoft.com/office/powerpoint/2010/main" val="29303866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88D655-4406-4239-85EC-50C2308745AA}"/>
              </a:ext>
            </a:extLst>
          </p:cNvPr>
          <p:cNvSpPr/>
          <p:nvPr userDrawn="1"/>
        </p:nvSpPr>
        <p:spPr>
          <a:xfrm>
            <a:off x="145004" y="135743"/>
            <a:ext cx="11909425" cy="6584950"/>
          </a:xfrm>
          <a:prstGeom prst="rect">
            <a:avLst/>
          </a:prstGeom>
          <a:solidFill>
            <a:schemeClr val="accent4">
              <a:lumMod val="5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EC9DDC4F-A427-4A89-A8C8-29E5B3636915}"/>
              </a:ext>
            </a:extLst>
          </p:cNvPr>
          <p:cNvGrpSpPr/>
          <p:nvPr userDrawn="1"/>
        </p:nvGrpSpPr>
        <p:grpSpPr>
          <a:xfrm>
            <a:off x="5277678" y="0"/>
            <a:ext cx="5676382" cy="6858000"/>
            <a:chOff x="0" y="0"/>
            <a:chExt cx="12192000" cy="6858000"/>
          </a:xfrm>
          <a:solidFill>
            <a:schemeClr val="accent1"/>
          </a:solidFill>
        </p:grpSpPr>
        <p:sp>
          <p:nvSpPr>
            <p:cNvPr id="16" name="Rectangle 15">
              <a:extLst>
                <a:ext uri="{FF2B5EF4-FFF2-40B4-BE49-F238E27FC236}">
                  <a16:creationId xmlns:a16="http://schemas.microsoft.com/office/drawing/2014/main" id="{2116DDCD-23BC-4768-B673-35E1C415BFCE}"/>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Rectangle 17">
              <a:extLst>
                <a:ext uri="{FF2B5EF4-FFF2-40B4-BE49-F238E27FC236}">
                  <a16:creationId xmlns:a16="http://schemas.microsoft.com/office/drawing/2014/main" id="{290EB2DE-F6E9-449A-BC72-D4F6DBBB6343}"/>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dirty="0"/>
              <a:t>Click to edit your presentation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17571908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4"/>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dirty="0"/>
              <a:t>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401478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with Image">
    <p:bg>
      <p:bgPr>
        <a:solidFill>
          <a:schemeClr val="accent4"/>
        </a:solidFill>
        <a:effectLst/>
      </p:bgPr>
    </p:bg>
    <p:spTree>
      <p:nvGrpSpPr>
        <p:cNvPr id="1" name=""/>
        <p:cNvGrpSpPr/>
        <p:nvPr/>
      </p:nvGrpSpPr>
      <p:grpSpPr>
        <a:xfrm>
          <a:off x="0" y="0"/>
          <a:ext cx="0" cy="0"/>
          <a:chOff x="0" y="0"/>
          <a:chExt cx="0" cy="0"/>
        </a:xfrm>
      </p:grpSpPr>
      <p:sp>
        <p:nvSpPr>
          <p:cNvPr id="23" name="Picture Placeholder 22">
            <a:extLst>
              <a:ext uri="{FF2B5EF4-FFF2-40B4-BE49-F238E27FC236}">
                <a16:creationId xmlns:a16="http://schemas.microsoft.com/office/drawing/2014/main" id="{96DB5B0F-1BA3-4AE0-9821-FC62BA98D422}"/>
              </a:ext>
            </a:extLst>
          </p:cNvPr>
          <p:cNvSpPr>
            <a:spLocks noGrp="1"/>
          </p:cNvSpPr>
          <p:nvPr>
            <p:ph type="pic" sz="quarter" idx="10" hasCustomPrompt="1"/>
          </p:nvPr>
        </p:nvSpPr>
        <p:spPr>
          <a:xfrm>
            <a:off x="136525" y="136525"/>
            <a:ext cx="10817535" cy="6584950"/>
          </a:xfrm>
        </p:spPr>
        <p:txBody>
          <a:bodyPr lIns="1080000" tIns="0" rIns="0" bIns="0" anchor="ctr"/>
          <a:lstStyle>
            <a:lvl1pPr marL="0" indent="0" algn="l">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dirty="0"/>
              <a:t>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2860636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rge Intro Copy">
    <p:bg>
      <p:bgPr>
        <a:solidFill>
          <a:schemeClr val="bg1">
            <a:lumMod val="95000"/>
          </a:schemeClr>
        </a:solidFill>
        <a:effectLst/>
      </p:bgPr>
    </p:bg>
    <p:spTree>
      <p:nvGrpSpPr>
        <p:cNvPr id="1" name=""/>
        <p:cNvGrpSpPr/>
        <p:nvPr/>
      </p:nvGrpSpPr>
      <p:grpSpPr>
        <a:xfrm>
          <a:off x="0" y="0"/>
          <a:ext cx="0" cy="0"/>
          <a:chOff x="0" y="0"/>
          <a:chExt cx="0" cy="0"/>
        </a:xfrm>
      </p:grpSpPr>
      <p:sp>
        <p:nvSpPr>
          <p:cNvPr id="10" name="Picture Placeholder 22">
            <a:extLst>
              <a:ext uri="{FF2B5EF4-FFF2-40B4-BE49-F238E27FC236}">
                <a16:creationId xmlns:a16="http://schemas.microsoft.com/office/drawing/2014/main" id="{785590BE-5BE1-4AF5-B0F8-7D999658F3F8}"/>
              </a:ext>
            </a:extLst>
          </p:cNvPr>
          <p:cNvSpPr>
            <a:spLocks noGrp="1"/>
          </p:cNvSpPr>
          <p:nvPr>
            <p:ph type="pic" sz="quarter" idx="10" hasCustomPrompt="1"/>
          </p:nvPr>
        </p:nvSpPr>
        <p:spPr>
          <a:xfrm>
            <a:off x="5277678" y="136525"/>
            <a:ext cx="5676382" cy="6584950"/>
          </a:xfrm>
          <a:solidFill>
            <a:schemeClr val="accent4">
              <a:lumMod val="50000"/>
            </a:schemeClr>
          </a:solidFill>
        </p:spPr>
        <p:txBody>
          <a:bodyPr lIns="0" tIns="1512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12" name="Content Placeholder 2">
            <a:extLst>
              <a:ext uri="{FF2B5EF4-FFF2-40B4-BE49-F238E27FC236}">
                <a16:creationId xmlns:a16="http://schemas.microsoft.com/office/drawing/2014/main" id="{70C5F94B-D0C9-41CA-8885-CBEA4C917545}"/>
              </a:ext>
            </a:extLst>
          </p:cNvPr>
          <p:cNvSpPr>
            <a:spLocks noGrp="1"/>
          </p:cNvSpPr>
          <p:nvPr>
            <p:ph idx="13"/>
          </p:nvPr>
        </p:nvSpPr>
        <p:spPr>
          <a:xfrm>
            <a:off x="432001" y="3674372"/>
            <a:ext cx="4444800" cy="2728844"/>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grpSp>
        <p:nvGrpSpPr>
          <p:cNvPr id="8" name="Group 7">
            <a:extLst>
              <a:ext uri="{FF2B5EF4-FFF2-40B4-BE49-F238E27FC236}">
                <a16:creationId xmlns:a16="http://schemas.microsoft.com/office/drawing/2014/main" id="{83D56AE9-6D9F-474C-A5AA-1064B66023B2}"/>
              </a:ext>
            </a:extLst>
          </p:cNvPr>
          <p:cNvGrpSpPr/>
          <p:nvPr userDrawn="1"/>
        </p:nvGrpSpPr>
        <p:grpSpPr>
          <a:xfrm>
            <a:off x="5277678" y="0"/>
            <a:ext cx="5676381" cy="6858000"/>
            <a:chOff x="0" y="0"/>
            <a:chExt cx="12192000" cy="6858000"/>
          </a:xfrm>
          <a:solidFill>
            <a:schemeClr val="accent1"/>
          </a:solidFill>
        </p:grpSpPr>
        <p:sp>
          <p:nvSpPr>
            <p:cNvPr id="9" name="Rectangle 8">
              <a:extLst>
                <a:ext uri="{FF2B5EF4-FFF2-40B4-BE49-F238E27FC236}">
                  <a16:creationId xmlns:a16="http://schemas.microsoft.com/office/drawing/2014/main" id="{25FC2C23-C626-4C00-83A4-E40C9C7E8F5A}"/>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3" name="Rectangle 12">
              <a:extLst>
                <a:ext uri="{FF2B5EF4-FFF2-40B4-BE49-F238E27FC236}">
                  <a16:creationId xmlns:a16="http://schemas.microsoft.com/office/drawing/2014/main" id="{06E2D5A7-6879-488F-81C7-1B8BA84D430F}"/>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3"/>
            <a:ext cx="5085650" cy="720000"/>
          </a:xfrm>
        </p:spPr>
        <p:txBody>
          <a:bodyPr anchor="b"/>
          <a:lstStyle>
            <a:lvl1pPr algn="r">
              <a:defRPr sz="4500">
                <a:solidFill>
                  <a:schemeClr val="bg1"/>
                </a:solidFill>
              </a:defRPr>
            </a:lvl1pPr>
          </a:lstStyle>
          <a:p>
            <a:r>
              <a:rPr lang="en-US" dirty="0"/>
              <a:t>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4608000"/>
            <a:ext cx="5085650" cy="1800000"/>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3518559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Bull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4" name="Rectangle 3">
            <a:extLst>
              <a:ext uri="{FF2B5EF4-FFF2-40B4-BE49-F238E27FC236}">
                <a16:creationId xmlns:a16="http://schemas.microsoft.com/office/drawing/2014/main" id="{9CA47B37-80B0-5A4F-BDC3-DE42D5B2D34F}"/>
              </a:ext>
            </a:extLst>
          </p:cNvPr>
          <p:cNvSpPr/>
          <p:nvPr userDrawn="1"/>
        </p:nvSpPr>
        <p:spPr>
          <a:xfrm>
            <a:off x="634213"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Picture Placeholder 15">
            <a:extLst>
              <a:ext uri="{FF2B5EF4-FFF2-40B4-BE49-F238E27FC236}">
                <a16:creationId xmlns:a16="http://schemas.microsoft.com/office/drawing/2014/main" id="{9BEFB849-10AA-4702-9225-F101A3158C66}"/>
              </a:ext>
            </a:extLst>
          </p:cNvPr>
          <p:cNvSpPr>
            <a:spLocks noGrp="1"/>
          </p:cNvSpPr>
          <p:nvPr>
            <p:ph type="pic" sz="quarter" idx="41" hasCustomPrompt="1"/>
          </p:nvPr>
        </p:nvSpPr>
        <p:spPr>
          <a:xfrm>
            <a:off x="931393"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6" name="Text Placeholder 8">
            <a:extLst>
              <a:ext uri="{FF2B5EF4-FFF2-40B4-BE49-F238E27FC236}">
                <a16:creationId xmlns:a16="http://schemas.microsoft.com/office/drawing/2014/main" id="{F1427EE8-A6A1-4664-99FB-B4F84FEE6037}"/>
              </a:ext>
            </a:extLst>
          </p:cNvPr>
          <p:cNvSpPr>
            <a:spLocks noGrp="1"/>
          </p:cNvSpPr>
          <p:nvPr>
            <p:ph type="body" sz="quarter" idx="17" hasCustomPrompt="1"/>
          </p:nvPr>
        </p:nvSpPr>
        <p:spPr>
          <a:xfrm>
            <a:off x="431800"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8" name="Text Placeholder 10">
            <a:extLst>
              <a:ext uri="{FF2B5EF4-FFF2-40B4-BE49-F238E27FC236}">
                <a16:creationId xmlns:a16="http://schemas.microsoft.com/office/drawing/2014/main" id="{A9EE837D-7E70-4B33-89AA-1B0A10FAEEFD}"/>
              </a:ext>
            </a:extLst>
          </p:cNvPr>
          <p:cNvSpPr>
            <a:spLocks noGrp="1"/>
          </p:cNvSpPr>
          <p:nvPr>
            <p:ph type="body" sz="quarter" idx="18" hasCustomPrompt="1"/>
          </p:nvPr>
        </p:nvSpPr>
        <p:spPr>
          <a:xfrm>
            <a:off x="431800"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23" name="Rectangle 22">
            <a:extLst>
              <a:ext uri="{FF2B5EF4-FFF2-40B4-BE49-F238E27FC236}">
                <a16:creationId xmlns:a16="http://schemas.microsoft.com/office/drawing/2014/main" id="{1A6AC2DF-47CD-A743-A120-FBE75B801CF3}"/>
              </a:ext>
            </a:extLst>
          </p:cNvPr>
          <p:cNvSpPr/>
          <p:nvPr userDrawn="1"/>
        </p:nvSpPr>
        <p:spPr>
          <a:xfrm>
            <a:off x="2765072"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Picture Placeholder 15">
            <a:extLst>
              <a:ext uri="{FF2B5EF4-FFF2-40B4-BE49-F238E27FC236}">
                <a16:creationId xmlns:a16="http://schemas.microsoft.com/office/drawing/2014/main" id="{950FDCA0-F98B-4045-84D2-96B0C07C3261}"/>
              </a:ext>
            </a:extLst>
          </p:cNvPr>
          <p:cNvSpPr>
            <a:spLocks noGrp="1"/>
          </p:cNvSpPr>
          <p:nvPr>
            <p:ph type="pic" sz="quarter" idx="47" hasCustomPrompt="1"/>
          </p:nvPr>
        </p:nvSpPr>
        <p:spPr>
          <a:xfrm>
            <a:off x="3062252"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9" name="Text Placeholder 8">
            <a:extLst>
              <a:ext uri="{FF2B5EF4-FFF2-40B4-BE49-F238E27FC236}">
                <a16:creationId xmlns:a16="http://schemas.microsoft.com/office/drawing/2014/main" id="{FAC72777-DABE-4857-9555-EC68421F02A3}"/>
              </a:ext>
            </a:extLst>
          </p:cNvPr>
          <p:cNvSpPr>
            <a:spLocks noGrp="1"/>
          </p:cNvSpPr>
          <p:nvPr>
            <p:ph type="body" sz="quarter" idx="33" hasCustomPrompt="1"/>
          </p:nvPr>
        </p:nvSpPr>
        <p:spPr>
          <a:xfrm>
            <a:off x="2562659"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0" name="Text Placeholder 10">
            <a:extLst>
              <a:ext uri="{FF2B5EF4-FFF2-40B4-BE49-F238E27FC236}">
                <a16:creationId xmlns:a16="http://schemas.microsoft.com/office/drawing/2014/main" id="{F5D4A1CD-8452-4E28-8B2B-1A89277B89BF}"/>
              </a:ext>
            </a:extLst>
          </p:cNvPr>
          <p:cNvSpPr>
            <a:spLocks noGrp="1"/>
          </p:cNvSpPr>
          <p:nvPr>
            <p:ph type="body" sz="quarter" idx="34" hasCustomPrompt="1"/>
          </p:nvPr>
        </p:nvSpPr>
        <p:spPr>
          <a:xfrm>
            <a:off x="2562659"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24" name="Rectangle 23">
            <a:extLst>
              <a:ext uri="{FF2B5EF4-FFF2-40B4-BE49-F238E27FC236}">
                <a16:creationId xmlns:a16="http://schemas.microsoft.com/office/drawing/2014/main" id="{17E0F6BC-FBF2-3048-B833-61609739028C}"/>
              </a:ext>
            </a:extLst>
          </p:cNvPr>
          <p:cNvSpPr/>
          <p:nvPr userDrawn="1"/>
        </p:nvSpPr>
        <p:spPr>
          <a:xfrm>
            <a:off x="4895931"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Picture Placeholder 15">
            <a:extLst>
              <a:ext uri="{FF2B5EF4-FFF2-40B4-BE49-F238E27FC236}">
                <a16:creationId xmlns:a16="http://schemas.microsoft.com/office/drawing/2014/main" id="{6C44DD27-06F8-5E4B-A3C6-697621E92BE8}"/>
              </a:ext>
            </a:extLst>
          </p:cNvPr>
          <p:cNvSpPr>
            <a:spLocks noGrp="1"/>
          </p:cNvSpPr>
          <p:nvPr>
            <p:ph type="pic" sz="quarter" idx="48" hasCustomPrompt="1"/>
          </p:nvPr>
        </p:nvSpPr>
        <p:spPr>
          <a:xfrm>
            <a:off x="5193111"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1" name="Text Placeholder 8">
            <a:extLst>
              <a:ext uri="{FF2B5EF4-FFF2-40B4-BE49-F238E27FC236}">
                <a16:creationId xmlns:a16="http://schemas.microsoft.com/office/drawing/2014/main" id="{86592013-2150-45F9-9877-1E4E3C1AFC32}"/>
              </a:ext>
            </a:extLst>
          </p:cNvPr>
          <p:cNvSpPr>
            <a:spLocks noGrp="1"/>
          </p:cNvSpPr>
          <p:nvPr>
            <p:ph type="body" sz="quarter" idx="35" hasCustomPrompt="1"/>
          </p:nvPr>
        </p:nvSpPr>
        <p:spPr>
          <a:xfrm>
            <a:off x="4693518"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2" name="Text Placeholder 10">
            <a:extLst>
              <a:ext uri="{FF2B5EF4-FFF2-40B4-BE49-F238E27FC236}">
                <a16:creationId xmlns:a16="http://schemas.microsoft.com/office/drawing/2014/main" id="{3A7F7E8E-86F4-45B9-8D2D-E2C1A4FF3612}"/>
              </a:ext>
            </a:extLst>
          </p:cNvPr>
          <p:cNvSpPr>
            <a:spLocks noGrp="1"/>
          </p:cNvSpPr>
          <p:nvPr>
            <p:ph type="body" sz="quarter" idx="36" hasCustomPrompt="1"/>
          </p:nvPr>
        </p:nvSpPr>
        <p:spPr>
          <a:xfrm>
            <a:off x="4693518"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25" name="Rectangle 24">
            <a:extLst>
              <a:ext uri="{FF2B5EF4-FFF2-40B4-BE49-F238E27FC236}">
                <a16:creationId xmlns:a16="http://schemas.microsoft.com/office/drawing/2014/main" id="{D0B0310F-833E-864C-9FB7-B2B2A6714808}"/>
              </a:ext>
            </a:extLst>
          </p:cNvPr>
          <p:cNvSpPr/>
          <p:nvPr userDrawn="1"/>
        </p:nvSpPr>
        <p:spPr>
          <a:xfrm>
            <a:off x="7026790"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Picture Placeholder 15">
            <a:extLst>
              <a:ext uri="{FF2B5EF4-FFF2-40B4-BE49-F238E27FC236}">
                <a16:creationId xmlns:a16="http://schemas.microsoft.com/office/drawing/2014/main" id="{B5386843-2347-C744-B933-1DD36A7C8E7D}"/>
              </a:ext>
            </a:extLst>
          </p:cNvPr>
          <p:cNvSpPr>
            <a:spLocks noGrp="1"/>
          </p:cNvSpPr>
          <p:nvPr>
            <p:ph type="pic" sz="quarter" idx="49" hasCustomPrompt="1"/>
          </p:nvPr>
        </p:nvSpPr>
        <p:spPr>
          <a:xfrm>
            <a:off x="7323970"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3" name="Text Placeholder 8">
            <a:extLst>
              <a:ext uri="{FF2B5EF4-FFF2-40B4-BE49-F238E27FC236}">
                <a16:creationId xmlns:a16="http://schemas.microsoft.com/office/drawing/2014/main" id="{B788C19C-2FDB-4A6C-969F-32022D374E97}"/>
              </a:ext>
            </a:extLst>
          </p:cNvPr>
          <p:cNvSpPr>
            <a:spLocks noGrp="1"/>
          </p:cNvSpPr>
          <p:nvPr>
            <p:ph type="body" sz="quarter" idx="37" hasCustomPrompt="1"/>
          </p:nvPr>
        </p:nvSpPr>
        <p:spPr>
          <a:xfrm>
            <a:off x="6824377"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4" name="Text Placeholder 10">
            <a:extLst>
              <a:ext uri="{FF2B5EF4-FFF2-40B4-BE49-F238E27FC236}">
                <a16:creationId xmlns:a16="http://schemas.microsoft.com/office/drawing/2014/main" id="{CCD08E75-AE8E-4E97-AD27-167DA938152E}"/>
              </a:ext>
            </a:extLst>
          </p:cNvPr>
          <p:cNvSpPr>
            <a:spLocks noGrp="1"/>
          </p:cNvSpPr>
          <p:nvPr>
            <p:ph type="body" sz="quarter" idx="38" hasCustomPrompt="1"/>
          </p:nvPr>
        </p:nvSpPr>
        <p:spPr>
          <a:xfrm>
            <a:off x="6824377"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26" name="Rectangle 25">
            <a:extLst>
              <a:ext uri="{FF2B5EF4-FFF2-40B4-BE49-F238E27FC236}">
                <a16:creationId xmlns:a16="http://schemas.microsoft.com/office/drawing/2014/main" id="{F906D597-BA39-4C4D-833F-CC0EE989B51C}"/>
              </a:ext>
            </a:extLst>
          </p:cNvPr>
          <p:cNvSpPr/>
          <p:nvPr userDrawn="1"/>
        </p:nvSpPr>
        <p:spPr>
          <a:xfrm>
            <a:off x="9157648"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Picture Placeholder 15">
            <a:extLst>
              <a:ext uri="{FF2B5EF4-FFF2-40B4-BE49-F238E27FC236}">
                <a16:creationId xmlns:a16="http://schemas.microsoft.com/office/drawing/2014/main" id="{A768E49A-CED3-8F42-97CF-C7E360393704}"/>
              </a:ext>
            </a:extLst>
          </p:cNvPr>
          <p:cNvSpPr>
            <a:spLocks noGrp="1"/>
          </p:cNvSpPr>
          <p:nvPr>
            <p:ph type="pic" sz="quarter" idx="50" hasCustomPrompt="1"/>
          </p:nvPr>
        </p:nvSpPr>
        <p:spPr>
          <a:xfrm>
            <a:off x="9454828"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5" name="Text Placeholder 8">
            <a:extLst>
              <a:ext uri="{FF2B5EF4-FFF2-40B4-BE49-F238E27FC236}">
                <a16:creationId xmlns:a16="http://schemas.microsoft.com/office/drawing/2014/main" id="{3A12930B-8731-45E4-B3E3-DC1419155EC3}"/>
              </a:ext>
            </a:extLst>
          </p:cNvPr>
          <p:cNvSpPr>
            <a:spLocks noGrp="1"/>
          </p:cNvSpPr>
          <p:nvPr>
            <p:ph type="body" sz="quarter" idx="39" hasCustomPrompt="1"/>
          </p:nvPr>
        </p:nvSpPr>
        <p:spPr>
          <a:xfrm>
            <a:off x="8955235"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6" name="Text Placeholder 10">
            <a:extLst>
              <a:ext uri="{FF2B5EF4-FFF2-40B4-BE49-F238E27FC236}">
                <a16:creationId xmlns:a16="http://schemas.microsoft.com/office/drawing/2014/main" id="{5E102C08-A9A7-47C6-82C1-58FFBD85289D}"/>
              </a:ext>
            </a:extLst>
          </p:cNvPr>
          <p:cNvSpPr>
            <a:spLocks noGrp="1"/>
          </p:cNvSpPr>
          <p:nvPr>
            <p:ph type="body" sz="quarter" idx="40" hasCustomPrompt="1"/>
          </p:nvPr>
        </p:nvSpPr>
        <p:spPr>
          <a:xfrm>
            <a:off x="8955235"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22" name="Slide Number Placeholder 6">
            <a:extLst>
              <a:ext uri="{FF2B5EF4-FFF2-40B4-BE49-F238E27FC236}">
                <a16:creationId xmlns:a16="http://schemas.microsoft.com/office/drawing/2014/main" id="{40C2B055-E680-DE47-949A-41B3A5A9204A}"/>
              </a:ext>
            </a:extLst>
          </p:cNvPr>
          <p:cNvSpPr>
            <a:spLocks noGrp="1"/>
          </p:cNvSpPr>
          <p:nvPr>
            <p:ph type="sldNum" sz="quarter" idx="46"/>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3421750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Bullets 3X">
    <p:bg>
      <p:bgPr>
        <a:solidFill>
          <a:schemeClr val="bg1">
            <a:lumMod val="95000"/>
          </a:schemeClr>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5E3B0AD5-3645-8443-891F-C0E1D9763D7A}"/>
              </a:ext>
            </a:extLst>
          </p:cNvPr>
          <p:cNvSpPr/>
          <p:nvPr userDrawn="1"/>
        </p:nvSpPr>
        <p:spPr>
          <a:xfrm>
            <a:off x="634213"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Picture Placeholder 15">
            <a:extLst>
              <a:ext uri="{FF2B5EF4-FFF2-40B4-BE49-F238E27FC236}">
                <a16:creationId xmlns:a16="http://schemas.microsoft.com/office/drawing/2014/main" id="{58E0D31A-DD56-EF4B-A0DC-8130892CA19D}"/>
              </a:ext>
            </a:extLst>
          </p:cNvPr>
          <p:cNvSpPr>
            <a:spLocks noGrp="1"/>
          </p:cNvSpPr>
          <p:nvPr>
            <p:ph type="pic" sz="quarter" idx="45" hasCustomPrompt="1"/>
          </p:nvPr>
        </p:nvSpPr>
        <p:spPr>
          <a:xfrm>
            <a:off x="931393"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6" name="Text Placeholder 8">
            <a:extLst>
              <a:ext uri="{FF2B5EF4-FFF2-40B4-BE49-F238E27FC236}">
                <a16:creationId xmlns:a16="http://schemas.microsoft.com/office/drawing/2014/main" id="{DB2281E6-0C7F-4B74-AABC-FC737C5B9605}"/>
              </a:ext>
            </a:extLst>
          </p:cNvPr>
          <p:cNvSpPr>
            <a:spLocks noGrp="1"/>
          </p:cNvSpPr>
          <p:nvPr>
            <p:ph type="body" sz="quarter" idx="17" hasCustomPrompt="1"/>
          </p:nvPr>
        </p:nvSpPr>
        <p:spPr>
          <a:xfrm>
            <a:off x="431800"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7" name="Text Placeholder 10">
            <a:extLst>
              <a:ext uri="{FF2B5EF4-FFF2-40B4-BE49-F238E27FC236}">
                <a16:creationId xmlns:a16="http://schemas.microsoft.com/office/drawing/2014/main" id="{0A536C56-F4CA-43D8-98A9-E597F5B81368}"/>
              </a:ext>
            </a:extLst>
          </p:cNvPr>
          <p:cNvSpPr>
            <a:spLocks noGrp="1"/>
          </p:cNvSpPr>
          <p:nvPr>
            <p:ph type="body" sz="quarter" idx="18" hasCustomPrompt="1"/>
          </p:nvPr>
        </p:nvSpPr>
        <p:spPr>
          <a:xfrm>
            <a:off x="431800"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2" name="Rectangle 31">
            <a:extLst>
              <a:ext uri="{FF2B5EF4-FFF2-40B4-BE49-F238E27FC236}">
                <a16:creationId xmlns:a16="http://schemas.microsoft.com/office/drawing/2014/main" id="{BE9B724A-B58C-CD4D-8980-C0DFE08B79B5}"/>
              </a:ext>
            </a:extLst>
          </p:cNvPr>
          <p:cNvSpPr/>
          <p:nvPr userDrawn="1"/>
        </p:nvSpPr>
        <p:spPr>
          <a:xfrm>
            <a:off x="2765072"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Picture Placeholder 15">
            <a:extLst>
              <a:ext uri="{FF2B5EF4-FFF2-40B4-BE49-F238E27FC236}">
                <a16:creationId xmlns:a16="http://schemas.microsoft.com/office/drawing/2014/main" id="{49A7B2CE-81BA-D944-BE88-232214C60554}"/>
              </a:ext>
            </a:extLst>
          </p:cNvPr>
          <p:cNvSpPr>
            <a:spLocks noGrp="1"/>
          </p:cNvSpPr>
          <p:nvPr>
            <p:ph type="pic" sz="quarter" idx="47" hasCustomPrompt="1"/>
          </p:nvPr>
        </p:nvSpPr>
        <p:spPr>
          <a:xfrm>
            <a:off x="3062252"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8" name="Text Placeholder 8">
            <a:extLst>
              <a:ext uri="{FF2B5EF4-FFF2-40B4-BE49-F238E27FC236}">
                <a16:creationId xmlns:a16="http://schemas.microsoft.com/office/drawing/2014/main" id="{CC4D12C2-93C1-4E0C-B8E5-7ABB260F3F80}"/>
              </a:ext>
            </a:extLst>
          </p:cNvPr>
          <p:cNvSpPr>
            <a:spLocks noGrp="1"/>
          </p:cNvSpPr>
          <p:nvPr>
            <p:ph type="body" sz="quarter" idx="33" hasCustomPrompt="1"/>
          </p:nvPr>
        </p:nvSpPr>
        <p:spPr>
          <a:xfrm>
            <a:off x="2562659"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9" name="Text Placeholder 10">
            <a:extLst>
              <a:ext uri="{FF2B5EF4-FFF2-40B4-BE49-F238E27FC236}">
                <a16:creationId xmlns:a16="http://schemas.microsoft.com/office/drawing/2014/main" id="{11327781-DAAF-4F83-B459-FCB50CCFE896}"/>
              </a:ext>
            </a:extLst>
          </p:cNvPr>
          <p:cNvSpPr>
            <a:spLocks noGrp="1"/>
          </p:cNvSpPr>
          <p:nvPr>
            <p:ph type="body" sz="quarter" idx="34" hasCustomPrompt="1"/>
          </p:nvPr>
        </p:nvSpPr>
        <p:spPr>
          <a:xfrm>
            <a:off x="2562659"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3" name="Rectangle 32">
            <a:extLst>
              <a:ext uri="{FF2B5EF4-FFF2-40B4-BE49-F238E27FC236}">
                <a16:creationId xmlns:a16="http://schemas.microsoft.com/office/drawing/2014/main" id="{28894D68-6E31-8646-BFD7-2C0D8C4CD961}"/>
              </a:ext>
            </a:extLst>
          </p:cNvPr>
          <p:cNvSpPr/>
          <p:nvPr userDrawn="1"/>
        </p:nvSpPr>
        <p:spPr>
          <a:xfrm>
            <a:off x="4895931"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Picture Placeholder 15">
            <a:extLst>
              <a:ext uri="{FF2B5EF4-FFF2-40B4-BE49-F238E27FC236}">
                <a16:creationId xmlns:a16="http://schemas.microsoft.com/office/drawing/2014/main" id="{7228B3AA-7CEF-C740-B9D8-656B168288C0}"/>
              </a:ext>
            </a:extLst>
          </p:cNvPr>
          <p:cNvSpPr>
            <a:spLocks noGrp="1"/>
          </p:cNvSpPr>
          <p:nvPr>
            <p:ph type="pic" sz="quarter" idx="48" hasCustomPrompt="1"/>
          </p:nvPr>
        </p:nvSpPr>
        <p:spPr>
          <a:xfrm>
            <a:off x="5193111"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20" name="Text Placeholder 8">
            <a:extLst>
              <a:ext uri="{FF2B5EF4-FFF2-40B4-BE49-F238E27FC236}">
                <a16:creationId xmlns:a16="http://schemas.microsoft.com/office/drawing/2014/main" id="{1BE88C8C-9E13-4109-9608-6DC4B7B0DF14}"/>
              </a:ext>
            </a:extLst>
          </p:cNvPr>
          <p:cNvSpPr>
            <a:spLocks noGrp="1"/>
          </p:cNvSpPr>
          <p:nvPr>
            <p:ph type="body" sz="quarter" idx="35" hasCustomPrompt="1"/>
          </p:nvPr>
        </p:nvSpPr>
        <p:spPr>
          <a:xfrm>
            <a:off x="4693518"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21" name="Text Placeholder 10">
            <a:extLst>
              <a:ext uri="{FF2B5EF4-FFF2-40B4-BE49-F238E27FC236}">
                <a16:creationId xmlns:a16="http://schemas.microsoft.com/office/drawing/2014/main" id="{903C64D8-B655-49E0-A776-8C6594DF12C9}"/>
              </a:ext>
            </a:extLst>
          </p:cNvPr>
          <p:cNvSpPr>
            <a:spLocks noGrp="1"/>
          </p:cNvSpPr>
          <p:nvPr>
            <p:ph type="body" sz="quarter" idx="36" hasCustomPrompt="1"/>
          </p:nvPr>
        </p:nvSpPr>
        <p:spPr>
          <a:xfrm>
            <a:off x="4693518"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10" name="Picture Placeholder 22">
            <a:extLst>
              <a:ext uri="{FF2B5EF4-FFF2-40B4-BE49-F238E27FC236}">
                <a16:creationId xmlns:a16="http://schemas.microsoft.com/office/drawing/2014/main" id="{785590BE-5BE1-4AF5-B0F8-7D999658F3F8}"/>
              </a:ext>
            </a:extLst>
          </p:cNvPr>
          <p:cNvSpPr>
            <a:spLocks noGrp="1"/>
          </p:cNvSpPr>
          <p:nvPr>
            <p:ph type="pic" sz="quarter" idx="10" hasCustomPrompt="1"/>
          </p:nvPr>
        </p:nvSpPr>
        <p:spPr>
          <a:xfrm>
            <a:off x="6641052" y="136525"/>
            <a:ext cx="4313008" cy="6584950"/>
          </a:xfrm>
          <a:solidFill>
            <a:schemeClr val="accent4">
              <a:lumMod val="50000"/>
            </a:schemeClr>
          </a:solidFill>
        </p:spPr>
        <p:txBody>
          <a:bodyPr lIns="0" tIns="1512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7151842" y="2919257"/>
            <a:ext cx="3292475" cy="431196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25" name="Group 24">
            <a:extLst>
              <a:ext uri="{FF2B5EF4-FFF2-40B4-BE49-F238E27FC236}">
                <a16:creationId xmlns:a16="http://schemas.microsoft.com/office/drawing/2014/main" id="{F886979D-82A3-4A80-B7D8-1411156740B3}"/>
              </a:ext>
            </a:extLst>
          </p:cNvPr>
          <p:cNvGrpSpPr/>
          <p:nvPr userDrawn="1"/>
        </p:nvGrpSpPr>
        <p:grpSpPr>
          <a:xfrm>
            <a:off x="6641050" y="0"/>
            <a:ext cx="4313009" cy="6858000"/>
            <a:chOff x="0" y="0"/>
            <a:chExt cx="12192000" cy="6858000"/>
          </a:xfrm>
          <a:solidFill>
            <a:schemeClr val="accent1"/>
          </a:solidFill>
        </p:grpSpPr>
        <p:sp>
          <p:nvSpPr>
            <p:cNvPr id="26" name="Rectangle 25">
              <a:extLst>
                <a:ext uri="{FF2B5EF4-FFF2-40B4-BE49-F238E27FC236}">
                  <a16:creationId xmlns:a16="http://schemas.microsoft.com/office/drawing/2014/main" id="{25A4C3AA-BB58-4285-A38D-608FB501AC1D}"/>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Rectangle 26">
              <a:extLst>
                <a:ext uri="{FF2B5EF4-FFF2-40B4-BE49-F238E27FC236}">
                  <a16:creationId xmlns:a16="http://schemas.microsoft.com/office/drawing/2014/main" id="{BBB9E9C3-2013-4B62-89A6-8A4B0F2A884F}"/>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28" name="Rectangle 27">
            <a:extLst>
              <a:ext uri="{FF2B5EF4-FFF2-40B4-BE49-F238E27FC236}">
                <a16:creationId xmlns:a16="http://schemas.microsoft.com/office/drawing/2014/main" id="{E4564187-7B7F-4203-BE0E-B2085E4F1869}"/>
              </a:ext>
            </a:extLst>
          </p:cNvPr>
          <p:cNvSpPr/>
          <p:nvPr userDrawn="1"/>
        </p:nvSpPr>
        <p:spPr>
          <a:xfrm rot="5400000">
            <a:off x="7151842" y="-373218"/>
            <a:ext cx="3292475" cy="4311960"/>
          </a:xfrm>
          <a:prstGeom prst="rect">
            <a:avLst/>
          </a:prstGeom>
          <a:solidFill>
            <a:schemeClr val="accent1">
              <a:lumMod val="5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 name="Footer Placeholder 4">
            <a:extLst>
              <a:ext uri="{FF2B5EF4-FFF2-40B4-BE49-F238E27FC236}">
                <a16:creationId xmlns:a16="http://schemas.microsoft.com/office/drawing/2014/main" id="{98468ABB-DAA1-4A8F-A65A-A0EADB7120F3}"/>
              </a:ext>
            </a:extLst>
          </p:cNvPr>
          <p:cNvSpPr>
            <a:spLocks noGrp="1"/>
          </p:cNvSpPr>
          <p:nvPr>
            <p:ph type="ftr" sz="quarter" idx="44"/>
          </p:nvPr>
        </p:nvSpPr>
        <p:spPr/>
        <p:txBody>
          <a:bodyPr/>
          <a:lstStyle/>
          <a:p>
            <a:r>
              <a:rPr lang="en-ZA" dirty="0"/>
              <a:t>Add a footer</a:t>
            </a:r>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866469" y="3674372"/>
            <a:ext cx="3863221" cy="720000"/>
          </a:xfrm>
        </p:spPr>
        <p:txBody>
          <a:bodyPr anchor="b"/>
          <a:lstStyle>
            <a:lvl1pPr algn="r">
              <a:defRPr sz="4500">
                <a:solidFill>
                  <a:schemeClr val="bg1"/>
                </a:solidFill>
              </a:defRPr>
            </a:lvl1pPr>
          </a:lstStyle>
          <a:p>
            <a:r>
              <a:rPr lang="en-US" dirty="0"/>
              <a:t>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6866469" y="4608000"/>
            <a:ext cx="3863221" cy="1800000"/>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323498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Bullets 4X">
    <p:bg>
      <p:bgPr>
        <a:solidFill>
          <a:schemeClr val="bg1">
            <a:lumMod val="95000"/>
          </a:schemeClr>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5F5735D3-1D9F-7543-95B4-59FA78EE1633}"/>
              </a:ext>
            </a:extLst>
          </p:cNvPr>
          <p:cNvSpPr/>
          <p:nvPr userDrawn="1"/>
        </p:nvSpPr>
        <p:spPr>
          <a:xfrm>
            <a:off x="1729232" y="773488"/>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Picture Placeholder 15">
            <a:extLst>
              <a:ext uri="{FF2B5EF4-FFF2-40B4-BE49-F238E27FC236}">
                <a16:creationId xmlns:a16="http://schemas.microsoft.com/office/drawing/2014/main" id="{DC68C0D1-0629-E546-99ED-3DA6B7EE0EE8}"/>
              </a:ext>
            </a:extLst>
          </p:cNvPr>
          <p:cNvSpPr>
            <a:spLocks noGrp="1"/>
          </p:cNvSpPr>
          <p:nvPr>
            <p:ph type="pic" sz="quarter" idx="51" hasCustomPrompt="1"/>
          </p:nvPr>
        </p:nvSpPr>
        <p:spPr>
          <a:xfrm>
            <a:off x="2026412" y="1070668"/>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6" name="Text Placeholder 8">
            <a:extLst>
              <a:ext uri="{FF2B5EF4-FFF2-40B4-BE49-F238E27FC236}">
                <a16:creationId xmlns:a16="http://schemas.microsoft.com/office/drawing/2014/main" id="{DB2281E6-0C7F-4B74-AABC-FC737C5B9605}"/>
              </a:ext>
            </a:extLst>
          </p:cNvPr>
          <p:cNvSpPr>
            <a:spLocks noGrp="1"/>
          </p:cNvSpPr>
          <p:nvPr>
            <p:ph type="body" sz="quarter" idx="17" hasCustomPrompt="1"/>
          </p:nvPr>
        </p:nvSpPr>
        <p:spPr>
          <a:xfrm>
            <a:off x="1526819" y="2310044"/>
            <a:ext cx="1620000" cy="252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7" name="Text Placeholder 10">
            <a:extLst>
              <a:ext uri="{FF2B5EF4-FFF2-40B4-BE49-F238E27FC236}">
                <a16:creationId xmlns:a16="http://schemas.microsoft.com/office/drawing/2014/main" id="{0A536C56-F4CA-43D8-98A9-E597F5B81368}"/>
              </a:ext>
            </a:extLst>
          </p:cNvPr>
          <p:cNvSpPr>
            <a:spLocks noGrp="1"/>
          </p:cNvSpPr>
          <p:nvPr>
            <p:ph type="body" sz="quarter" idx="18" hasCustomPrompt="1"/>
          </p:nvPr>
        </p:nvSpPr>
        <p:spPr>
          <a:xfrm>
            <a:off x="1526819" y="2702598"/>
            <a:ext cx="1620000" cy="434302"/>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2" name="Rectangle 31">
            <a:extLst>
              <a:ext uri="{FF2B5EF4-FFF2-40B4-BE49-F238E27FC236}">
                <a16:creationId xmlns:a16="http://schemas.microsoft.com/office/drawing/2014/main" id="{4AD89EB4-58FE-9C45-AF3E-821DBB1186EC}"/>
              </a:ext>
            </a:extLst>
          </p:cNvPr>
          <p:cNvSpPr/>
          <p:nvPr userDrawn="1"/>
        </p:nvSpPr>
        <p:spPr>
          <a:xfrm>
            <a:off x="3860091" y="773488"/>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Picture Placeholder 15">
            <a:extLst>
              <a:ext uri="{FF2B5EF4-FFF2-40B4-BE49-F238E27FC236}">
                <a16:creationId xmlns:a16="http://schemas.microsoft.com/office/drawing/2014/main" id="{905D3761-5A7C-8546-BADF-20524AE7D5DB}"/>
              </a:ext>
            </a:extLst>
          </p:cNvPr>
          <p:cNvSpPr>
            <a:spLocks noGrp="1"/>
          </p:cNvSpPr>
          <p:nvPr>
            <p:ph type="pic" sz="quarter" idx="52" hasCustomPrompt="1"/>
          </p:nvPr>
        </p:nvSpPr>
        <p:spPr>
          <a:xfrm>
            <a:off x="4157271" y="1070668"/>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8" name="Text Placeholder 8">
            <a:extLst>
              <a:ext uri="{FF2B5EF4-FFF2-40B4-BE49-F238E27FC236}">
                <a16:creationId xmlns:a16="http://schemas.microsoft.com/office/drawing/2014/main" id="{CC4D12C2-93C1-4E0C-B8E5-7ABB260F3F80}"/>
              </a:ext>
            </a:extLst>
          </p:cNvPr>
          <p:cNvSpPr>
            <a:spLocks noGrp="1"/>
          </p:cNvSpPr>
          <p:nvPr>
            <p:ph type="body" sz="quarter" idx="33" hasCustomPrompt="1"/>
          </p:nvPr>
        </p:nvSpPr>
        <p:spPr>
          <a:xfrm>
            <a:off x="3657678" y="2310044"/>
            <a:ext cx="1620000" cy="252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2</a:t>
            </a:r>
            <a:endParaRPr lang="en-ZA" dirty="0"/>
          </a:p>
        </p:txBody>
      </p:sp>
      <p:sp>
        <p:nvSpPr>
          <p:cNvPr id="19" name="Text Placeholder 10">
            <a:extLst>
              <a:ext uri="{FF2B5EF4-FFF2-40B4-BE49-F238E27FC236}">
                <a16:creationId xmlns:a16="http://schemas.microsoft.com/office/drawing/2014/main" id="{11327781-DAAF-4F83-B459-FCB50CCFE896}"/>
              </a:ext>
            </a:extLst>
          </p:cNvPr>
          <p:cNvSpPr>
            <a:spLocks noGrp="1"/>
          </p:cNvSpPr>
          <p:nvPr>
            <p:ph type="body" sz="quarter" idx="34" hasCustomPrompt="1"/>
          </p:nvPr>
        </p:nvSpPr>
        <p:spPr>
          <a:xfrm>
            <a:off x="3657678" y="2702598"/>
            <a:ext cx="1620000" cy="434302"/>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5" name="Rectangle 34">
            <a:extLst>
              <a:ext uri="{FF2B5EF4-FFF2-40B4-BE49-F238E27FC236}">
                <a16:creationId xmlns:a16="http://schemas.microsoft.com/office/drawing/2014/main" id="{832E783B-B6C5-C74B-8CB2-1421AF723973}"/>
              </a:ext>
            </a:extLst>
          </p:cNvPr>
          <p:cNvSpPr/>
          <p:nvPr userDrawn="1"/>
        </p:nvSpPr>
        <p:spPr>
          <a:xfrm>
            <a:off x="1728254" y="3771131"/>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Picture Placeholder 15">
            <a:extLst>
              <a:ext uri="{FF2B5EF4-FFF2-40B4-BE49-F238E27FC236}">
                <a16:creationId xmlns:a16="http://schemas.microsoft.com/office/drawing/2014/main" id="{8B15AB9B-691E-DD4D-9136-3E88324FBF9C}"/>
              </a:ext>
            </a:extLst>
          </p:cNvPr>
          <p:cNvSpPr>
            <a:spLocks noGrp="1"/>
          </p:cNvSpPr>
          <p:nvPr>
            <p:ph type="pic" sz="quarter" idx="53" hasCustomPrompt="1"/>
          </p:nvPr>
        </p:nvSpPr>
        <p:spPr>
          <a:xfrm>
            <a:off x="2025434" y="4068311"/>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25" name="Text Placeholder 8">
            <a:extLst>
              <a:ext uri="{FF2B5EF4-FFF2-40B4-BE49-F238E27FC236}">
                <a16:creationId xmlns:a16="http://schemas.microsoft.com/office/drawing/2014/main" id="{61982B6C-C1EE-465B-8438-A6066081C644}"/>
              </a:ext>
            </a:extLst>
          </p:cNvPr>
          <p:cNvSpPr>
            <a:spLocks noGrp="1"/>
          </p:cNvSpPr>
          <p:nvPr>
            <p:ph type="body" sz="quarter" idx="45" hasCustomPrompt="1"/>
          </p:nvPr>
        </p:nvSpPr>
        <p:spPr>
          <a:xfrm>
            <a:off x="1526819" y="5329272"/>
            <a:ext cx="1620000" cy="252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3</a:t>
            </a:r>
            <a:endParaRPr lang="en-ZA" dirty="0"/>
          </a:p>
        </p:txBody>
      </p:sp>
      <p:sp>
        <p:nvSpPr>
          <p:cNvPr id="26" name="Text Placeholder 10">
            <a:extLst>
              <a:ext uri="{FF2B5EF4-FFF2-40B4-BE49-F238E27FC236}">
                <a16:creationId xmlns:a16="http://schemas.microsoft.com/office/drawing/2014/main" id="{0FE75CF1-5F4E-4BF8-8C99-C76C621F5012}"/>
              </a:ext>
            </a:extLst>
          </p:cNvPr>
          <p:cNvSpPr>
            <a:spLocks noGrp="1"/>
          </p:cNvSpPr>
          <p:nvPr>
            <p:ph type="body" sz="quarter" idx="46" hasCustomPrompt="1"/>
          </p:nvPr>
        </p:nvSpPr>
        <p:spPr>
          <a:xfrm>
            <a:off x="1526819" y="5721826"/>
            <a:ext cx="1620000" cy="434302"/>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6" name="Rectangle 35">
            <a:extLst>
              <a:ext uri="{FF2B5EF4-FFF2-40B4-BE49-F238E27FC236}">
                <a16:creationId xmlns:a16="http://schemas.microsoft.com/office/drawing/2014/main" id="{4E4FB0C7-5FAE-064C-B022-6C6F1429F789}"/>
              </a:ext>
            </a:extLst>
          </p:cNvPr>
          <p:cNvSpPr/>
          <p:nvPr userDrawn="1"/>
        </p:nvSpPr>
        <p:spPr>
          <a:xfrm>
            <a:off x="3859113" y="3771131"/>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Picture Placeholder 15">
            <a:extLst>
              <a:ext uri="{FF2B5EF4-FFF2-40B4-BE49-F238E27FC236}">
                <a16:creationId xmlns:a16="http://schemas.microsoft.com/office/drawing/2014/main" id="{3B3DF983-963A-B942-97F9-7781C383B6B3}"/>
              </a:ext>
            </a:extLst>
          </p:cNvPr>
          <p:cNvSpPr>
            <a:spLocks noGrp="1"/>
          </p:cNvSpPr>
          <p:nvPr>
            <p:ph type="pic" sz="quarter" idx="54" hasCustomPrompt="1"/>
          </p:nvPr>
        </p:nvSpPr>
        <p:spPr>
          <a:xfrm>
            <a:off x="4156293" y="4068311"/>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27" name="Text Placeholder 8">
            <a:extLst>
              <a:ext uri="{FF2B5EF4-FFF2-40B4-BE49-F238E27FC236}">
                <a16:creationId xmlns:a16="http://schemas.microsoft.com/office/drawing/2014/main" id="{C1BDC87D-8B88-4BFD-8A1A-C600A5899DF3}"/>
              </a:ext>
            </a:extLst>
          </p:cNvPr>
          <p:cNvSpPr>
            <a:spLocks noGrp="1"/>
          </p:cNvSpPr>
          <p:nvPr>
            <p:ph type="body" sz="quarter" idx="47" hasCustomPrompt="1"/>
          </p:nvPr>
        </p:nvSpPr>
        <p:spPr>
          <a:xfrm>
            <a:off x="3657678" y="5329272"/>
            <a:ext cx="1620000" cy="252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4</a:t>
            </a:r>
            <a:endParaRPr lang="en-ZA" dirty="0"/>
          </a:p>
        </p:txBody>
      </p:sp>
      <p:sp>
        <p:nvSpPr>
          <p:cNvPr id="28" name="Text Placeholder 10">
            <a:extLst>
              <a:ext uri="{FF2B5EF4-FFF2-40B4-BE49-F238E27FC236}">
                <a16:creationId xmlns:a16="http://schemas.microsoft.com/office/drawing/2014/main" id="{563D2EC4-BEF1-4AC6-872F-27FEBA2EBDE3}"/>
              </a:ext>
            </a:extLst>
          </p:cNvPr>
          <p:cNvSpPr>
            <a:spLocks noGrp="1"/>
          </p:cNvSpPr>
          <p:nvPr>
            <p:ph type="body" sz="quarter" idx="48" hasCustomPrompt="1"/>
          </p:nvPr>
        </p:nvSpPr>
        <p:spPr>
          <a:xfrm>
            <a:off x="3657678" y="5721826"/>
            <a:ext cx="1620000" cy="434302"/>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10" name="Picture Placeholder 22">
            <a:extLst>
              <a:ext uri="{FF2B5EF4-FFF2-40B4-BE49-F238E27FC236}">
                <a16:creationId xmlns:a16="http://schemas.microsoft.com/office/drawing/2014/main" id="{785590BE-5BE1-4AF5-B0F8-7D999658F3F8}"/>
              </a:ext>
            </a:extLst>
          </p:cNvPr>
          <p:cNvSpPr>
            <a:spLocks noGrp="1"/>
          </p:cNvSpPr>
          <p:nvPr>
            <p:ph type="pic" sz="quarter" idx="10" hasCustomPrompt="1"/>
          </p:nvPr>
        </p:nvSpPr>
        <p:spPr>
          <a:xfrm>
            <a:off x="6641052" y="136525"/>
            <a:ext cx="4313008" cy="6584950"/>
          </a:xfrm>
          <a:solidFill>
            <a:schemeClr val="accent4">
              <a:lumMod val="50000"/>
            </a:schemeClr>
          </a:solidFill>
        </p:spPr>
        <p:txBody>
          <a:bodyPr lIns="0" tIns="1512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5505605" y="1273020"/>
            <a:ext cx="6584950" cy="431196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20" name="Group 19">
            <a:extLst>
              <a:ext uri="{FF2B5EF4-FFF2-40B4-BE49-F238E27FC236}">
                <a16:creationId xmlns:a16="http://schemas.microsoft.com/office/drawing/2014/main" id="{58BDD832-2CD9-45D2-AC4D-DD00EFA5A223}"/>
              </a:ext>
            </a:extLst>
          </p:cNvPr>
          <p:cNvGrpSpPr/>
          <p:nvPr userDrawn="1"/>
        </p:nvGrpSpPr>
        <p:grpSpPr>
          <a:xfrm>
            <a:off x="6641050" y="0"/>
            <a:ext cx="4313009" cy="6858000"/>
            <a:chOff x="0" y="0"/>
            <a:chExt cx="12192000" cy="6858000"/>
          </a:xfrm>
          <a:solidFill>
            <a:schemeClr val="accent1"/>
          </a:solidFill>
        </p:grpSpPr>
        <p:sp>
          <p:nvSpPr>
            <p:cNvPr id="21" name="Rectangle 20">
              <a:extLst>
                <a:ext uri="{FF2B5EF4-FFF2-40B4-BE49-F238E27FC236}">
                  <a16:creationId xmlns:a16="http://schemas.microsoft.com/office/drawing/2014/main" id="{AB47021E-0309-4638-9D02-AE2A45E2C5D1}"/>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4" name="Rectangle 23">
              <a:extLst>
                <a:ext uri="{FF2B5EF4-FFF2-40B4-BE49-F238E27FC236}">
                  <a16:creationId xmlns:a16="http://schemas.microsoft.com/office/drawing/2014/main" id="{2B8E8D6F-D64D-4B85-AA51-BDA9EF959E3F}"/>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5" name="Footer Placeholder 4">
            <a:extLst>
              <a:ext uri="{FF2B5EF4-FFF2-40B4-BE49-F238E27FC236}">
                <a16:creationId xmlns:a16="http://schemas.microsoft.com/office/drawing/2014/main" id="{98468ABB-DAA1-4A8F-A65A-A0EADB7120F3}"/>
              </a:ext>
            </a:extLst>
          </p:cNvPr>
          <p:cNvSpPr>
            <a:spLocks noGrp="1"/>
          </p:cNvSpPr>
          <p:nvPr>
            <p:ph type="ftr" sz="quarter" idx="44"/>
          </p:nvPr>
        </p:nvSpPr>
        <p:spPr/>
        <p:txBody>
          <a:bodyPr/>
          <a:lstStyle/>
          <a:p>
            <a:r>
              <a:rPr lang="en-ZA" dirty="0"/>
              <a:t>Add a footer</a:t>
            </a:r>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866470" y="3674372"/>
            <a:ext cx="3863221" cy="720000"/>
          </a:xfrm>
        </p:spPr>
        <p:txBody>
          <a:bodyPr anchor="b"/>
          <a:lstStyle>
            <a:lvl1pPr algn="r">
              <a:defRPr sz="4500">
                <a:solidFill>
                  <a:schemeClr val="bg1"/>
                </a:solidFill>
              </a:defRPr>
            </a:lvl1pPr>
          </a:lstStyle>
          <a:p>
            <a:r>
              <a:rPr lang="en-US" dirty="0"/>
              <a:t>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6866470" y="4608000"/>
            <a:ext cx="3863221" cy="1800000"/>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val="2623822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gital Product">
    <p:bg>
      <p:bgPr>
        <a:solidFill>
          <a:schemeClr val="bg1">
            <a:lumMod val="95000"/>
          </a:schemeClr>
        </a:solidFill>
        <a:effectLst/>
      </p:bgPr>
    </p:bg>
    <p:spTree>
      <p:nvGrpSpPr>
        <p:cNvPr id="1" name=""/>
        <p:cNvGrpSpPr/>
        <p:nvPr/>
      </p:nvGrpSpPr>
      <p:grpSpPr>
        <a:xfrm>
          <a:off x="0" y="0"/>
          <a:ext cx="0" cy="0"/>
          <a:chOff x="0" y="0"/>
          <a:chExt cx="0" cy="0"/>
        </a:xfrm>
      </p:grpSpPr>
      <p:sp>
        <p:nvSpPr>
          <p:cNvPr id="32" name="Picture Placeholder 10">
            <a:extLst>
              <a:ext uri="{FF2B5EF4-FFF2-40B4-BE49-F238E27FC236}">
                <a16:creationId xmlns:a16="http://schemas.microsoft.com/office/drawing/2014/main" id="{C556A4B9-7599-4B11-B687-2C429C7968EA}"/>
              </a:ext>
            </a:extLst>
          </p:cNvPr>
          <p:cNvSpPr>
            <a:spLocks noGrp="1"/>
          </p:cNvSpPr>
          <p:nvPr>
            <p:ph type="pic" sz="quarter" idx="13" hasCustomPrompt="1"/>
          </p:nvPr>
        </p:nvSpPr>
        <p:spPr>
          <a:xfrm>
            <a:off x="-1" y="947452"/>
            <a:ext cx="5703889" cy="4320000"/>
          </a:xfrm>
          <a:solidFill>
            <a:schemeClr val="bg1">
              <a:lumMod val="85000"/>
            </a:schemeClr>
          </a:solid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ZA" dirty="0"/>
              <a:t>Insert or Drag and Drop your Screen Design here</a:t>
            </a:r>
          </a:p>
        </p:txBody>
      </p:sp>
      <p:pic>
        <p:nvPicPr>
          <p:cNvPr id="31" name="Picture 30">
            <a:extLst>
              <a:ext uri="{FF2B5EF4-FFF2-40B4-BE49-F238E27FC236}">
                <a16:creationId xmlns:a16="http://schemas.microsoft.com/office/drawing/2014/main" id="{78C72E08-7056-40F8-B0FE-C8DD826BF553}"/>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flipH="1">
            <a:off x="-1" y="457201"/>
            <a:ext cx="10705833" cy="6195852"/>
          </a:xfrm>
          <a:prstGeom prst="rect">
            <a:avLst/>
          </a:prstGeom>
        </p:spPr>
      </p:pic>
      <p:sp>
        <p:nvSpPr>
          <p:cNvPr id="10" name="Picture Placeholder 22">
            <a:extLst>
              <a:ext uri="{FF2B5EF4-FFF2-40B4-BE49-F238E27FC236}">
                <a16:creationId xmlns:a16="http://schemas.microsoft.com/office/drawing/2014/main" id="{785590BE-5BE1-4AF5-B0F8-7D999658F3F8}"/>
              </a:ext>
            </a:extLst>
          </p:cNvPr>
          <p:cNvSpPr>
            <a:spLocks noGrp="1"/>
          </p:cNvSpPr>
          <p:nvPr>
            <p:ph type="pic" sz="quarter" idx="10" hasCustomPrompt="1"/>
          </p:nvPr>
        </p:nvSpPr>
        <p:spPr>
          <a:xfrm>
            <a:off x="6641052" y="136525"/>
            <a:ext cx="4313008" cy="6584950"/>
          </a:xfrm>
          <a:solidFill>
            <a:schemeClr val="accent4">
              <a:lumMod val="50000"/>
            </a:schemeClr>
          </a:solidFill>
        </p:spPr>
        <p:txBody>
          <a:bodyPr lIns="0" tIns="1512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5505605" y="1273020"/>
            <a:ext cx="6584950" cy="431196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12" name="Group 11">
            <a:extLst>
              <a:ext uri="{FF2B5EF4-FFF2-40B4-BE49-F238E27FC236}">
                <a16:creationId xmlns:a16="http://schemas.microsoft.com/office/drawing/2014/main" id="{4FA88889-2E09-4B26-90FB-497460180E61}"/>
              </a:ext>
            </a:extLst>
          </p:cNvPr>
          <p:cNvGrpSpPr/>
          <p:nvPr userDrawn="1"/>
        </p:nvGrpSpPr>
        <p:grpSpPr>
          <a:xfrm>
            <a:off x="6641050" y="0"/>
            <a:ext cx="4313009" cy="6858000"/>
            <a:chOff x="0" y="0"/>
            <a:chExt cx="12192000" cy="6858000"/>
          </a:xfrm>
          <a:solidFill>
            <a:schemeClr val="accent1"/>
          </a:solidFill>
        </p:grpSpPr>
        <p:sp>
          <p:nvSpPr>
            <p:cNvPr id="13" name="Rectangle 12">
              <a:extLst>
                <a:ext uri="{FF2B5EF4-FFF2-40B4-BE49-F238E27FC236}">
                  <a16:creationId xmlns:a16="http://schemas.microsoft.com/office/drawing/2014/main" id="{EB70E5C8-5074-4D5F-9EBD-E5E49462D138}"/>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Rectangle 13">
              <a:extLst>
                <a:ext uri="{FF2B5EF4-FFF2-40B4-BE49-F238E27FC236}">
                  <a16:creationId xmlns:a16="http://schemas.microsoft.com/office/drawing/2014/main" id="{57144162-C52D-4D13-B080-38B1B0F6CBC6}"/>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5" name="Footer Placeholder 4">
            <a:extLst>
              <a:ext uri="{FF2B5EF4-FFF2-40B4-BE49-F238E27FC236}">
                <a16:creationId xmlns:a16="http://schemas.microsoft.com/office/drawing/2014/main" id="{98468ABB-DAA1-4A8F-A65A-A0EADB7120F3}"/>
              </a:ext>
            </a:extLst>
          </p:cNvPr>
          <p:cNvSpPr>
            <a:spLocks noGrp="1"/>
          </p:cNvSpPr>
          <p:nvPr>
            <p:ph type="ftr" sz="quarter" idx="44"/>
          </p:nvPr>
        </p:nvSpPr>
        <p:spPr/>
        <p:txBody>
          <a:bodyPr/>
          <a:lstStyle/>
          <a:p>
            <a:r>
              <a:rPr lang="en-ZA" dirty="0"/>
              <a:t>Add a footer</a:t>
            </a:r>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866470" y="1767593"/>
            <a:ext cx="3863221" cy="2595353"/>
          </a:xfrm>
        </p:spPr>
        <p:txBody>
          <a:bodyPr anchor="b"/>
          <a:lstStyle>
            <a:lvl1pPr algn="l">
              <a:defRPr sz="4500">
                <a:solidFill>
                  <a:schemeClr val="bg1"/>
                </a:solidFill>
              </a:defRPr>
            </a:lvl1pPr>
          </a:lstStyle>
          <a:p>
            <a:r>
              <a:rPr lang="en-US" dirty="0"/>
              <a:t>Emphasized Text</a:t>
            </a:r>
            <a:endParaRPr lang="en-ZA" dirty="0"/>
          </a:p>
        </p:txBody>
      </p:sp>
      <p:sp>
        <p:nvSpPr>
          <p:cNvPr id="24" name="Content Placeholder 2">
            <a:extLst>
              <a:ext uri="{FF2B5EF4-FFF2-40B4-BE49-F238E27FC236}">
                <a16:creationId xmlns:a16="http://schemas.microsoft.com/office/drawing/2014/main" id="{5C5C3D10-5CD7-421D-B7BB-581518EF00DD}"/>
              </a:ext>
            </a:extLst>
          </p:cNvPr>
          <p:cNvSpPr>
            <a:spLocks noGrp="1"/>
          </p:cNvSpPr>
          <p:nvPr>
            <p:ph idx="1"/>
          </p:nvPr>
        </p:nvSpPr>
        <p:spPr>
          <a:xfrm>
            <a:off x="6866470" y="4608000"/>
            <a:ext cx="3863221" cy="1800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Tree>
    <p:extLst>
      <p:ext uri="{BB962C8B-B14F-4D97-AF65-F5344CB8AC3E}">
        <p14:creationId xmlns:p14="http://schemas.microsoft.com/office/powerpoint/2010/main" val="778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Sec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17" name="Rectangle 16">
            <a:extLst>
              <a:ext uri="{FF2B5EF4-FFF2-40B4-BE49-F238E27FC236}">
                <a16:creationId xmlns:a16="http://schemas.microsoft.com/office/drawing/2014/main" id="{4790D010-2852-DE49-BD36-340D6725D1D5}"/>
              </a:ext>
            </a:extLst>
          </p:cNvPr>
          <p:cNvSpPr/>
          <p:nvPr userDrawn="1"/>
        </p:nvSpPr>
        <p:spPr>
          <a:xfrm>
            <a:off x="2765072"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Picture Placeholder 15">
            <a:extLst>
              <a:ext uri="{FF2B5EF4-FFF2-40B4-BE49-F238E27FC236}">
                <a16:creationId xmlns:a16="http://schemas.microsoft.com/office/drawing/2014/main" id="{24F79A85-3789-254D-AF3D-5265B6140421}"/>
              </a:ext>
            </a:extLst>
          </p:cNvPr>
          <p:cNvSpPr>
            <a:spLocks noGrp="1"/>
          </p:cNvSpPr>
          <p:nvPr>
            <p:ph type="pic" sz="quarter" idx="47" hasCustomPrompt="1"/>
          </p:nvPr>
        </p:nvSpPr>
        <p:spPr>
          <a:xfrm>
            <a:off x="3062252"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6" name="Text Placeholder 8">
            <a:extLst>
              <a:ext uri="{FF2B5EF4-FFF2-40B4-BE49-F238E27FC236}">
                <a16:creationId xmlns:a16="http://schemas.microsoft.com/office/drawing/2014/main" id="{9FBB7671-0660-45EB-8712-824ACCFDD4C4}"/>
              </a:ext>
            </a:extLst>
          </p:cNvPr>
          <p:cNvSpPr>
            <a:spLocks noGrp="1"/>
          </p:cNvSpPr>
          <p:nvPr>
            <p:ph type="body" sz="quarter" idx="17" hasCustomPrompt="1"/>
          </p:nvPr>
        </p:nvSpPr>
        <p:spPr>
          <a:xfrm>
            <a:off x="2565400"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8" name="Text Placeholder 10">
            <a:extLst>
              <a:ext uri="{FF2B5EF4-FFF2-40B4-BE49-F238E27FC236}">
                <a16:creationId xmlns:a16="http://schemas.microsoft.com/office/drawing/2014/main" id="{1014D08D-BF9C-44A1-8635-70B551FEFA4C}"/>
              </a:ext>
            </a:extLst>
          </p:cNvPr>
          <p:cNvSpPr>
            <a:spLocks noGrp="1"/>
          </p:cNvSpPr>
          <p:nvPr>
            <p:ph type="body" sz="quarter" idx="18" hasCustomPrompt="1"/>
          </p:nvPr>
        </p:nvSpPr>
        <p:spPr>
          <a:xfrm>
            <a:off x="2565400"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18" name="Rectangle 17">
            <a:extLst>
              <a:ext uri="{FF2B5EF4-FFF2-40B4-BE49-F238E27FC236}">
                <a16:creationId xmlns:a16="http://schemas.microsoft.com/office/drawing/2014/main" id="{C5D02C68-EB7D-E044-99A9-658364A3B2F0}"/>
              </a:ext>
            </a:extLst>
          </p:cNvPr>
          <p:cNvSpPr/>
          <p:nvPr userDrawn="1"/>
        </p:nvSpPr>
        <p:spPr>
          <a:xfrm>
            <a:off x="4895931"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Picture Placeholder 15">
            <a:extLst>
              <a:ext uri="{FF2B5EF4-FFF2-40B4-BE49-F238E27FC236}">
                <a16:creationId xmlns:a16="http://schemas.microsoft.com/office/drawing/2014/main" id="{3826F102-F281-614F-8445-F1FD4CA62E4A}"/>
              </a:ext>
            </a:extLst>
          </p:cNvPr>
          <p:cNvSpPr>
            <a:spLocks noGrp="1"/>
          </p:cNvSpPr>
          <p:nvPr>
            <p:ph type="pic" sz="quarter" idx="48" hasCustomPrompt="1"/>
          </p:nvPr>
        </p:nvSpPr>
        <p:spPr>
          <a:xfrm>
            <a:off x="5193111"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9" name="Text Placeholder 8">
            <a:extLst>
              <a:ext uri="{FF2B5EF4-FFF2-40B4-BE49-F238E27FC236}">
                <a16:creationId xmlns:a16="http://schemas.microsoft.com/office/drawing/2014/main" id="{4339CB16-5C66-4617-AF19-7700AD97524A}"/>
              </a:ext>
            </a:extLst>
          </p:cNvPr>
          <p:cNvSpPr>
            <a:spLocks noGrp="1"/>
          </p:cNvSpPr>
          <p:nvPr>
            <p:ph type="body" sz="quarter" idx="33" hasCustomPrompt="1"/>
          </p:nvPr>
        </p:nvSpPr>
        <p:spPr>
          <a:xfrm>
            <a:off x="4696259"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0" name="Text Placeholder 10">
            <a:extLst>
              <a:ext uri="{FF2B5EF4-FFF2-40B4-BE49-F238E27FC236}">
                <a16:creationId xmlns:a16="http://schemas.microsoft.com/office/drawing/2014/main" id="{8DFFD868-459F-47BA-BA47-B6CC7A09E8E9}"/>
              </a:ext>
            </a:extLst>
          </p:cNvPr>
          <p:cNvSpPr>
            <a:spLocks noGrp="1"/>
          </p:cNvSpPr>
          <p:nvPr>
            <p:ph type="body" sz="quarter" idx="34" hasCustomPrompt="1"/>
          </p:nvPr>
        </p:nvSpPr>
        <p:spPr>
          <a:xfrm>
            <a:off x="4696259"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19" name="Rectangle 18">
            <a:extLst>
              <a:ext uri="{FF2B5EF4-FFF2-40B4-BE49-F238E27FC236}">
                <a16:creationId xmlns:a16="http://schemas.microsoft.com/office/drawing/2014/main" id="{45962E1D-1D13-2B48-9F3B-CE31039DD236}"/>
              </a:ext>
            </a:extLst>
          </p:cNvPr>
          <p:cNvSpPr/>
          <p:nvPr userDrawn="1"/>
        </p:nvSpPr>
        <p:spPr>
          <a:xfrm>
            <a:off x="7026790"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Picture Placeholder 15">
            <a:extLst>
              <a:ext uri="{FF2B5EF4-FFF2-40B4-BE49-F238E27FC236}">
                <a16:creationId xmlns:a16="http://schemas.microsoft.com/office/drawing/2014/main" id="{CD06C66D-CFA0-9B4B-8F90-2B01B8C524BE}"/>
              </a:ext>
            </a:extLst>
          </p:cNvPr>
          <p:cNvSpPr>
            <a:spLocks noGrp="1"/>
          </p:cNvSpPr>
          <p:nvPr>
            <p:ph type="pic" sz="quarter" idx="49" hasCustomPrompt="1"/>
          </p:nvPr>
        </p:nvSpPr>
        <p:spPr>
          <a:xfrm>
            <a:off x="7323970"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Add</a:t>
            </a:r>
          </a:p>
          <a:p>
            <a:pPr marL="266700" lvl="0" indent="-266700" algn="ctr"/>
            <a:r>
              <a:rPr lang="en-US" dirty="0"/>
              <a:t>Picture</a:t>
            </a:r>
            <a:endParaRPr lang="en-ZA" dirty="0"/>
          </a:p>
        </p:txBody>
      </p:sp>
      <p:sp>
        <p:nvSpPr>
          <p:cNvPr id="11" name="Text Placeholder 8">
            <a:extLst>
              <a:ext uri="{FF2B5EF4-FFF2-40B4-BE49-F238E27FC236}">
                <a16:creationId xmlns:a16="http://schemas.microsoft.com/office/drawing/2014/main" id="{2C2CF09F-AE9E-47DD-899E-02CEAEFE3CC1}"/>
              </a:ext>
            </a:extLst>
          </p:cNvPr>
          <p:cNvSpPr>
            <a:spLocks noGrp="1"/>
          </p:cNvSpPr>
          <p:nvPr>
            <p:ph type="body" sz="quarter" idx="35" hasCustomPrompt="1"/>
          </p:nvPr>
        </p:nvSpPr>
        <p:spPr>
          <a:xfrm>
            <a:off x="6827118"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dirty="0"/>
              <a:t>Bullet 1</a:t>
            </a:r>
            <a:endParaRPr lang="en-ZA" dirty="0"/>
          </a:p>
        </p:txBody>
      </p:sp>
      <p:sp>
        <p:nvSpPr>
          <p:cNvPr id="12" name="Text Placeholder 10">
            <a:extLst>
              <a:ext uri="{FF2B5EF4-FFF2-40B4-BE49-F238E27FC236}">
                <a16:creationId xmlns:a16="http://schemas.microsoft.com/office/drawing/2014/main" id="{7AA959D8-F91C-4891-A16D-51CF31166B71}"/>
              </a:ext>
            </a:extLst>
          </p:cNvPr>
          <p:cNvSpPr>
            <a:spLocks noGrp="1"/>
          </p:cNvSpPr>
          <p:nvPr>
            <p:ph type="body" sz="quarter" idx="36" hasCustomPrompt="1"/>
          </p:nvPr>
        </p:nvSpPr>
        <p:spPr>
          <a:xfrm>
            <a:off x="6827118" y="4471987"/>
            <a:ext cx="1620000" cy="720000"/>
          </a:xfrm>
        </p:spPr>
        <p:txBody>
          <a:bodyPr/>
          <a:lstStyle>
            <a:lvl1pPr marL="0" indent="0" algn="ctr">
              <a:buNone/>
              <a:defRPr sz="1400">
                <a:solidFill>
                  <a:schemeClr val="tx1">
                    <a:lumMod val="75000"/>
                    <a:lumOff val="25000"/>
                  </a:schemeClr>
                </a:solidFill>
              </a:defRPr>
            </a:lvl1pPr>
          </a:lstStyle>
          <a:p>
            <a:pPr lvl="0"/>
            <a:r>
              <a:rPr lang="en-US" dirty="0"/>
              <a:t>Bullet Description</a:t>
            </a:r>
            <a:endParaRPr lang="en-ZA"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ZA" dirty="0"/>
              <a:t>Add a footer</a:t>
            </a:r>
          </a:p>
        </p:txBody>
      </p:sp>
      <p:sp>
        <p:nvSpPr>
          <p:cNvPr id="16" name="Slide Number Placeholder 6">
            <a:extLst>
              <a:ext uri="{FF2B5EF4-FFF2-40B4-BE49-F238E27FC236}">
                <a16:creationId xmlns:a16="http://schemas.microsoft.com/office/drawing/2014/main" id="{10C57817-9ECE-F147-BBDB-760FAF41C8E8}"/>
              </a:ext>
            </a:extLst>
          </p:cNvPr>
          <p:cNvSpPr>
            <a:spLocks noGrp="1"/>
          </p:cNvSpPr>
          <p:nvPr>
            <p:ph type="sldNum" sz="quarter" idx="44"/>
          </p:nvPr>
        </p:nvSpPr>
        <p:spPr>
          <a:xfrm>
            <a:off x="11091633" y="6456363"/>
            <a:ext cx="962795" cy="264330"/>
          </a:xfrm>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9311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6BF466B-33BA-42AC-AFB2-51FC72C2FA45}"/>
              </a:ext>
            </a:extLst>
          </p:cNvPr>
          <p:cNvSpPr/>
          <p:nvPr userDrawn="1"/>
        </p:nvSpPr>
        <p:spPr>
          <a:xfrm>
            <a:off x="0" y="0"/>
            <a:ext cx="12192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8" name="Rectangle 7">
            <a:extLst>
              <a:ext uri="{FF2B5EF4-FFF2-40B4-BE49-F238E27FC236}">
                <a16:creationId xmlns:a16="http://schemas.microsoft.com/office/drawing/2014/main" id="{C4A5CDF3-277F-457A-90F6-C20C9F0EF716}"/>
              </a:ext>
            </a:extLst>
          </p:cNvPr>
          <p:cNvSpPr/>
          <p:nvPr userDrawn="1"/>
        </p:nvSpPr>
        <p:spPr>
          <a:xfrm rot="5400000">
            <a:off x="-3360737" y="3360737"/>
            <a:ext cx="6858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Rectangle 8">
            <a:extLst>
              <a:ext uri="{FF2B5EF4-FFF2-40B4-BE49-F238E27FC236}">
                <a16:creationId xmlns:a16="http://schemas.microsoft.com/office/drawing/2014/main" id="{01509F7B-15BA-44E2-85A9-A5A242FAF0E0}"/>
              </a:ext>
            </a:extLst>
          </p:cNvPr>
          <p:cNvSpPr/>
          <p:nvPr userDrawn="1"/>
        </p:nvSpPr>
        <p:spPr>
          <a:xfrm rot="5400000">
            <a:off x="8144030" y="2810031"/>
            <a:ext cx="6858000" cy="1237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Rectangle 9">
            <a:extLst>
              <a:ext uri="{FF2B5EF4-FFF2-40B4-BE49-F238E27FC236}">
                <a16:creationId xmlns:a16="http://schemas.microsoft.com/office/drawing/2014/main" id="{2D8A2F97-6D60-46FC-A9F8-936208153882}"/>
              </a:ext>
            </a:extLst>
          </p:cNvPr>
          <p:cNvSpPr/>
          <p:nvPr userDrawn="1"/>
        </p:nvSpPr>
        <p:spPr>
          <a:xfrm>
            <a:off x="0" y="6721475"/>
            <a:ext cx="12192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Placeholder 1">
            <a:extLst>
              <a:ext uri="{FF2B5EF4-FFF2-40B4-BE49-F238E27FC236}">
                <a16:creationId xmlns:a16="http://schemas.microsoft.com/office/drawing/2014/main" id="{090F41A2-6535-4CA6-81E4-026A5B56D9D7}"/>
              </a:ext>
            </a:extLst>
          </p:cNvPr>
          <p:cNvSpPr>
            <a:spLocks noGrp="1"/>
          </p:cNvSpPr>
          <p:nvPr>
            <p:ph type="title"/>
          </p:nvPr>
        </p:nvSpPr>
        <p:spPr>
          <a:xfrm>
            <a:off x="432000" y="432000"/>
            <a:ext cx="10143235" cy="432000"/>
          </a:xfrm>
          <a:prstGeom prst="rect">
            <a:avLst/>
          </a:prstGeom>
        </p:spPr>
        <p:txBody>
          <a:bodyPr vert="horz" lIns="0" tIns="0" rIns="0" bIns="0" rtlCol="0" anchor="ctr">
            <a:noAutofit/>
          </a:bodyPr>
          <a:lstStyle/>
          <a:p>
            <a:r>
              <a:rPr lang="en-US"/>
              <a:t>Click to edit Master title style</a:t>
            </a:r>
            <a:endParaRPr lang="en-ZA" dirty="0"/>
          </a:p>
        </p:txBody>
      </p:sp>
      <p:sp>
        <p:nvSpPr>
          <p:cNvPr id="3" name="Text Placeholder 2">
            <a:extLst>
              <a:ext uri="{FF2B5EF4-FFF2-40B4-BE49-F238E27FC236}">
                <a16:creationId xmlns:a16="http://schemas.microsoft.com/office/drawing/2014/main" id="{213AB95C-7DD4-4796-80E4-1B7466A2A037}"/>
              </a:ext>
            </a:extLst>
          </p:cNvPr>
          <p:cNvSpPr>
            <a:spLocks noGrp="1"/>
          </p:cNvSpPr>
          <p:nvPr>
            <p:ph type="body" idx="1"/>
          </p:nvPr>
        </p:nvSpPr>
        <p:spPr>
          <a:xfrm>
            <a:off x="432000" y="1152000"/>
            <a:ext cx="10143235" cy="503925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5" name="Footer Placeholder 4">
            <a:extLst>
              <a:ext uri="{FF2B5EF4-FFF2-40B4-BE49-F238E27FC236}">
                <a16:creationId xmlns:a16="http://schemas.microsoft.com/office/drawing/2014/main" id="{58879C91-B77F-4273-9A27-A3535FB889DB}"/>
              </a:ext>
            </a:extLst>
          </p:cNvPr>
          <p:cNvSpPr>
            <a:spLocks noGrp="1"/>
          </p:cNvSpPr>
          <p:nvPr>
            <p:ph type="ftr" sz="quarter" idx="3"/>
          </p:nvPr>
        </p:nvSpPr>
        <p:spPr>
          <a:xfrm>
            <a:off x="260974" y="6365893"/>
            <a:ext cx="4114800" cy="226714"/>
          </a:xfrm>
          <a:prstGeom prst="rect">
            <a:avLst/>
          </a:prstGeom>
        </p:spPr>
        <p:txBody>
          <a:bodyPr vert="horz" lIns="0" tIns="0" rIns="0" bIns="0" rtlCol="0" anchor="ctr"/>
          <a:lstStyle>
            <a:lvl1pPr algn="l">
              <a:defRPr sz="1200">
                <a:solidFill>
                  <a:schemeClr val="tx1">
                    <a:lumMod val="75000"/>
                    <a:lumOff val="25000"/>
                  </a:schemeClr>
                </a:solidFill>
              </a:defRPr>
            </a:lvl1pPr>
          </a:lstStyle>
          <a:p>
            <a:r>
              <a:rPr lang="en-ZA" dirty="0"/>
              <a:t>Add a footer</a:t>
            </a:r>
          </a:p>
        </p:txBody>
      </p:sp>
      <p:sp>
        <p:nvSpPr>
          <p:cNvPr id="6"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091633" y="6456363"/>
            <a:ext cx="962795" cy="264330"/>
          </a:xfrm>
          <a:prstGeom prst="rect">
            <a:avLst/>
          </a:prstGeom>
          <a:ln w="3175">
            <a:solidFill>
              <a:schemeClr val="bg1">
                <a:lumMod val="95000"/>
              </a:schemeClr>
            </a:solidFill>
          </a:ln>
        </p:spPr>
        <p:txBody>
          <a:bodyPr vert="horz" lIns="0" tIns="0" rIns="0" bIns="0" rtlCol="0" anchor="ctr"/>
          <a:lstStyle>
            <a:lvl1pPr algn="ctr">
              <a:defRPr sz="1400">
                <a:solidFill>
                  <a:schemeClr val="tx1">
                    <a:lumMod val="75000"/>
                    <a:lumOff val="25000"/>
                  </a:schemeClr>
                </a:solidFill>
              </a:defRPr>
            </a:lvl1pPr>
          </a:lstStyle>
          <a:p>
            <a:r>
              <a:rPr lang="en-ZA" dirty="0"/>
              <a:t>page </a:t>
            </a:r>
            <a:fld id="{19B51A1E-902D-48AF-9020-955120F399B6}" type="slidenum">
              <a:rPr lang="en-ZA" b="1" i="1" smtClean="0"/>
              <a:pPr/>
              <a:t>‹#›</a:t>
            </a:fld>
            <a:endParaRPr lang="en-ZA" b="1" i="1" dirty="0"/>
          </a:p>
        </p:txBody>
      </p:sp>
      <p:sp>
        <p:nvSpPr>
          <p:cNvPr id="11" name="TextBox 10">
            <a:extLst>
              <a:ext uri="{FF2B5EF4-FFF2-40B4-BE49-F238E27FC236}">
                <a16:creationId xmlns:a16="http://schemas.microsoft.com/office/drawing/2014/main" id="{FF5B127E-AB96-49E0-8307-05174D7A6231}"/>
              </a:ext>
            </a:extLst>
          </p:cNvPr>
          <p:cNvSpPr txBox="1"/>
          <p:nvPr userDrawn="1"/>
        </p:nvSpPr>
        <p:spPr>
          <a:xfrm>
            <a:off x="11034141" y="5994000"/>
            <a:ext cx="1077777" cy="359073"/>
          </a:xfrm>
          <a:prstGeom prst="rect">
            <a:avLst/>
          </a:prstGeom>
          <a:noFill/>
        </p:spPr>
        <p:txBody>
          <a:bodyPr wrap="square" lIns="0" tIns="0" rIns="0" bIns="0" rtlCol="0">
            <a:spAutoFit/>
          </a:bodyPr>
          <a:lstStyle/>
          <a:p>
            <a:pPr algn="ctr">
              <a:lnSpc>
                <a:spcPts val="1400"/>
              </a:lnSpc>
            </a:pPr>
            <a:r>
              <a:rPr lang="en-ZA" sz="2400" b="1" spc="-150" baseline="0" dirty="0">
                <a:solidFill>
                  <a:schemeClr val="accent1"/>
                </a:solidFill>
              </a:rPr>
              <a:t>Contoso</a:t>
            </a:r>
            <a:br>
              <a:rPr lang="en-ZA" sz="2400" b="1" spc="-150" baseline="0" dirty="0">
                <a:solidFill>
                  <a:schemeClr val="tx1">
                    <a:lumMod val="50000"/>
                    <a:lumOff val="50000"/>
                  </a:schemeClr>
                </a:solidFill>
              </a:rPr>
            </a:br>
            <a:r>
              <a:rPr lang="en-ZA" sz="1000" b="0" spc="0" baseline="0" dirty="0">
                <a:solidFill>
                  <a:schemeClr val="tx1">
                    <a:lumMod val="50000"/>
                    <a:lumOff val="50000"/>
                  </a:schemeClr>
                </a:solidFill>
              </a:rPr>
              <a:t>Pharmaceuticals</a:t>
            </a:r>
          </a:p>
        </p:txBody>
      </p: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 id="2147483650" r:id="rId17"/>
    <p:sldLayoutId id="2147483652" r:id="rId18"/>
    <p:sldLayoutId id="2147483656" r:id="rId19"/>
    <p:sldLayoutId id="2147483657" r:id="rId20"/>
    <p:sldLayoutId id="2147483653" r:id="rId21"/>
    <p:sldLayoutId id="2147483677" r:id="rId22"/>
    <p:sldLayoutId id="2147483678" r:id="rId23"/>
    <p:sldLayoutId id="2147483654" r:id="rId24"/>
    <p:sldLayoutId id="2147483655" r:id="rId25"/>
    <p:sldLayoutId id="2147483660" r:id="rId26"/>
    <p:sldLayoutId id="2147483675" r:id="rId27"/>
    <p:sldLayoutId id="2147483676" r:id="rId28"/>
  </p:sldLayoutIdLst>
  <p:hf hdr="0" ftr="0" dt="0"/>
  <p:txStyles>
    <p:titleStyle>
      <a:lvl1pPr algn="l" defTabSz="914400" rtl="0" eaLnBrk="1" latinLnBrk="0" hangingPunct="1">
        <a:lnSpc>
          <a:spcPct val="90000"/>
        </a:lnSpc>
        <a:spcBef>
          <a:spcPct val="0"/>
        </a:spcBef>
        <a:buNone/>
        <a:defRPr sz="3200" kern="1200" spc="-150">
          <a:solidFill>
            <a:schemeClr val="tx1">
              <a:lumMod val="75000"/>
              <a:lumOff val="25000"/>
            </a:schemeClr>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0.xml"/><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jpeg"/><Relationship Id="rId7" Type="http://schemas.openxmlformats.org/officeDocument/2006/relationships/image" Target="../media/image10.svg"/><Relationship Id="rId2" Type="http://schemas.openxmlformats.org/officeDocument/2006/relationships/notesSlide" Target="../notesSlides/notesSlide4.xml"/><Relationship Id="rId1" Type="http://schemas.openxmlformats.org/officeDocument/2006/relationships/slideLayout" Target="../slideLayouts/slideLayout26.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City lights focused in magnifying glass">
            <a:extLst>
              <a:ext uri="{FF2B5EF4-FFF2-40B4-BE49-F238E27FC236}">
                <a16:creationId xmlns:a16="http://schemas.microsoft.com/office/drawing/2014/main" id="{4414D423-B276-4148-A337-5693724BB04E}"/>
              </a:ext>
            </a:extLst>
          </p:cNvPr>
          <p:cNvPicPr>
            <a:picLocks noGrp="1" noChangeAspect="1"/>
          </p:cNvPicPr>
          <p:nvPr>
            <p:ph type="pic" sz="quarter" idx="4294967295"/>
          </p:nvPr>
        </p:nvPicPr>
        <p:blipFill>
          <a:blip r:embed="rId2"/>
          <a:srcRect/>
          <a:stretch/>
        </p:blipFill>
        <p:spPr>
          <a:xfrm>
            <a:off x="1151319" y="136525"/>
            <a:ext cx="9879837" cy="6584950"/>
          </a:xfrm>
        </p:spPr>
      </p:pic>
      <p:sp>
        <p:nvSpPr>
          <p:cNvPr id="26" name="Rectangle 25" title="Overlay Graphic">
            <a:extLst>
              <a:ext uri="{FF2B5EF4-FFF2-40B4-BE49-F238E27FC236}">
                <a16:creationId xmlns:a16="http://schemas.microsoft.com/office/drawing/2014/main" id="{817B6E89-6474-4AB4-90D5-2C2FB4120F12}"/>
              </a:ext>
            </a:extLst>
          </p:cNvPr>
          <p:cNvSpPr/>
          <p:nvPr/>
        </p:nvSpPr>
        <p:spPr bwMode="ltGray">
          <a:xfrm>
            <a:off x="6408820" y="136800"/>
            <a:ext cx="4545239" cy="6584675"/>
          </a:xfrm>
          <a:prstGeom prst="rect">
            <a:avLst/>
          </a:prstGeom>
          <a:solidFill>
            <a:schemeClr val="accent4">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E52BFEB6-F40E-4219-9AA6-8A27C2E8899B}"/>
              </a:ext>
            </a:extLst>
          </p:cNvPr>
          <p:cNvSpPr>
            <a:spLocks noGrp="1"/>
          </p:cNvSpPr>
          <p:nvPr>
            <p:ph type="ctrTitle"/>
          </p:nvPr>
        </p:nvSpPr>
        <p:spPr bwMode="black"/>
        <p:txBody>
          <a:bodyPr/>
          <a:lstStyle/>
          <a:p>
            <a:r>
              <a:rPr lang="en-ZA" sz="4000" dirty="0"/>
              <a:t>Review: The 2021 HIV Planning Group </a:t>
            </a:r>
          </a:p>
        </p:txBody>
      </p:sp>
      <p:sp>
        <p:nvSpPr>
          <p:cNvPr id="3" name="Subtitle 2">
            <a:extLst>
              <a:ext uri="{FF2B5EF4-FFF2-40B4-BE49-F238E27FC236}">
                <a16:creationId xmlns:a16="http://schemas.microsoft.com/office/drawing/2014/main" id="{74DB1EEC-D590-4C80-ABB7-362BBE1F5A1B}"/>
              </a:ext>
            </a:extLst>
          </p:cNvPr>
          <p:cNvSpPr>
            <a:spLocks noGrp="1"/>
          </p:cNvSpPr>
          <p:nvPr>
            <p:ph type="subTitle" idx="1"/>
          </p:nvPr>
        </p:nvSpPr>
        <p:spPr bwMode="black"/>
        <p:txBody>
          <a:bodyPr/>
          <a:lstStyle/>
          <a:p>
            <a:r>
              <a:rPr lang="en-ZA" dirty="0"/>
              <a:t>~Goals and Workplan~</a:t>
            </a:r>
          </a:p>
        </p:txBody>
      </p:sp>
      <p:sp>
        <p:nvSpPr>
          <p:cNvPr id="15" name="TextBox 14">
            <a:extLst>
              <a:ext uri="{FF2B5EF4-FFF2-40B4-BE49-F238E27FC236}">
                <a16:creationId xmlns:a16="http://schemas.microsoft.com/office/drawing/2014/main" id="{1C9B0FB2-7357-4302-82D6-6D3353A7D25D}"/>
              </a:ext>
            </a:extLst>
          </p:cNvPr>
          <p:cNvSpPr txBox="1"/>
          <p:nvPr/>
        </p:nvSpPr>
        <p:spPr bwMode="black">
          <a:xfrm>
            <a:off x="9228403" y="344840"/>
            <a:ext cx="1577974" cy="567958"/>
          </a:xfrm>
          <a:prstGeom prst="rect">
            <a:avLst/>
          </a:prstGeom>
          <a:noFill/>
        </p:spPr>
        <p:txBody>
          <a:bodyPr wrap="square" lIns="0" tIns="144000" rIns="0" bIns="0" rtlCol="0">
            <a:spAutoFit/>
          </a:bodyPr>
          <a:lstStyle/>
          <a:p>
            <a:pPr algn="ctr">
              <a:lnSpc>
                <a:spcPts val="1400"/>
              </a:lnSpc>
            </a:pPr>
            <a:r>
              <a:rPr lang="en-ZA" sz="3200" b="1" spc="-150" baseline="0" dirty="0">
                <a:solidFill>
                  <a:schemeClr val="bg1"/>
                </a:solidFill>
              </a:rPr>
              <a:t>HPG</a:t>
            </a:r>
          </a:p>
          <a:p>
            <a:pPr algn="ctr">
              <a:lnSpc>
                <a:spcPts val="1400"/>
              </a:lnSpc>
            </a:pPr>
            <a:r>
              <a:rPr lang="en-ZA" sz="3200" b="1" spc="-150" dirty="0">
                <a:solidFill>
                  <a:schemeClr val="bg1"/>
                </a:solidFill>
              </a:rPr>
              <a:t>2021</a:t>
            </a:r>
            <a:endParaRPr lang="en-ZA" sz="1500" b="0" spc="0" baseline="0" dirty="0">
              <a:solidFill>
                <a:schemeClr val="bg1"/>
              </a:solidFill>
            </a:endParaRPr>
          </a:p>
        </p:txBody>
      </p:sp>
      <p:sp>
        <p:nvSpPr>
          <p:cNvPr id="4" name="Rectangle 3">
            <a:extLst>
              <a:ext uri="{FF2B5EF4-FFF2-40B4-BE49-F238E27FC236}">
                <a16:creationId xmlns:a16="http://schemas.microsoft.com/office/drawing/2014/main" id="{31348AE9-F735-40FD-8915-4829EDED5756}"/>
              </a:ext>
            </a:extLst>
          </p:cNvPr>
          <p:cNvSpPr/>
          <p:nvPr/>
        </p:nvSpPr>
        <p:spPr>
          <a:xfrm rot="20717852">
            <a:off x="2643517" y="2950960"/>
            <a:ext cx="6279326" cy="1446550"/>
          </a:xfrm>
          <a:prstGeom prst="rect">
            <a:avLst/>
          </a:prstGeom>
          <a:noFill/>
        </p:spPr>
        <p:txBody>
          <a:bodyPr wrap="square" lIns="91440" tIns="45720" rIns="91440" bIns="45720">
            <a:spAutoFit/>
          </a:bodyPr>
          <a:lstStyle/>
          <a:p>
            <a:pPr algn="ctr"/>
            <a:r>
              <a:rPr lang="en-US" sz="88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UPDATE?</a:t>
            </a:r>
          </a:p>
        </p:txBody>
      </p:sp>
    </p:spTree>
    <p:extLst>
      <p:ext uri="{BB962C8B-B14F-4D97-AF65-F5344CB8AC3E}">
        <p14:creationId xmlns:p14="http://schemas.microsoft.com/office/powerpoint/2010/main" val="1485234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1"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Placeholder 11" descr="Arial image of computer laptop keyboard and clipboard with form on it.  Also contains hands folded.">
            <a:extLst>
              <a:ext uri="{FF2B5EF4-FFF2-40B4-BE49-F238E27FC236}">
                <a16:creationId xmlns:a16="http://schemas.microsoft.com/office/drawing/2014/main" id="{3E7237D6-2D71-4A63-9CB5-8ADCB63FC726}"/>
              </a:ext>
            </a:extLst>
          </p:cNvPr>
          <p:cNvPicPr>
            <a:picLocks noGrp="1" noChangeAspect="1"/>
          </p:cNvPicPr>
          <p:nvPr>
            <p:ph type="pic" sz="quarter" idx="10"/>
          </p:nvPr>
        </p:nvPicPr>
        <p:blipFill rotWithShape="1">
          <a:blip r:embed="rId3" cstate="screen">
            <a:extLst>
              <a:ext uri="{28A0092B-C50C-407E-A947-70E740481C1C}">
                <a14:useLocalDpi xmlns:a14="http://schemas.microsoft.com/office/drawing/2010/main"/>
              </a:ext>
            </a:extLst>
          </a:blip>
          <a:srcRect/>
          <a:stretch/>
        </p:blipFill>
        <p:spPr>
          <a:xfrm>
            <a:off x="5277678" y="136525"/>
            <a:ext cx="5676382" cy="6584950"/>
          </a:xfrm>
        </p:spPr>
      </p:pic>
      <p:sp>
        <p:nvSpPr>
          <p:cNvPr id="9" name="Rectangle 8" title="Overlay Graphic">
            <a:extLst>
              <a:ext uri="{FF2B5EF4-FFF2-40B4-BE49-F238E27FC236}">
                <a16:creationId xmlns:a16="http://schemas.microsoft.com/office/drawing/2014/main" id="{670550D9-B72F-46D0-B3A1-179DADF002AC}"/>
              </a:ext>
            </a:extLst>
          </p:cNvPr>
          <p:cNvSpPr/>
          <p:nvPr/>
        </p:nvSpPr>
        <p:spPr bwMode="invGray">
          <a:xfrm rot="5400000">
            <a:off x="5152174" y="919591"/>
            <a:ext cx="5927389"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 name="Slide Number Placeholder 4">
            <a:extLst>
              <a:ext uri="{FF2B5EF4-FFF2-40B4-BE49-F238E27FC236}">
                <a16:creationId xmlns:a16="http://schemas.microsoft.com/office/drawing/2014/main" id="{185B41C8-4B55-458F-878B-550AD24B15E9}"/>
              </a:ext>
            </a:extLst>
          </p:cNvPr>
          <p:cNvSpPr>
            <a:spLocks noGrp="1"/>
          </p:cNvSpPr>
          <p:nvPr>
            <p:ph type="sldNum" sz="quarter" idx="12"/>
          </p:nvPr>
        </p:nvSpPr>
        <p:spPr/>
        <p:txBody>
          <a:bodyPr/>
          <a:lstStyle/>
          <a:p>
            <a:r>
              <a:rPr lang="en-ZA" dirty="0"/>
              <a:t>page </a:t>
            </a:r>
            <a:fld id="{19B51A1E-902D-48AF-9020-955120F399B6}" type="slidenum">
              <a:rPr lang="en-ZA" smtClean="0"/>
              <a:pPr/>
              <a:t>2</a:t>
            </a:fld>
            <a:endParaRPr lang="en-ZA" dirty="0"/>
          </a:p>
        </p:txBody>
      </p:sp>
      <p:sp>
        <p:nvSpPr>
          <p:cNvPr id="6" name="Content Placeholder 5">
            <a:extLst>
              <a:ext uri="{FF2B5EF4-FFF2-40B4-BE49-F238E27FC236}">
                <a16:creationId xmlns:a16="http://schemas.microsoft.com/office/drawing/2014/main" id="{03161DAB-3A3E-48FC-9143-482C63BB1C02}"/>
              </a:ext>
            </a:extLst>
          </p:cNvPr>
          <p:cNvSpPr>
            <a:spLocks noGrp="1"/>
          </p:cNvSpPr>
          <p:nvPr>
            <p:ph idx="13"/>
          </p:nvPr>
        </p:nvSpPr>
        <p:spPr>
          <a:xfrm>
            <a:off x="235058" y="1067877"/>
            <a:ext cx="5085650" cy="4399318"/>
          </a:xfrm>
        </p:spPr>
        <p:txBody>
          <a:bodyPr/>
          <a:lstStyle/>
          <a:p>
            <a:pPr marL="0" marR="0" indent="0" algn="ctr">
              <a:lnSpc>
                <a:spcPct val="107000"/>
              </a:lnSpc>
              <a:spcBef>
                <a:spcPts val="0"/>
              </a:spcBef>
              <a:spcAft>
                <a:spcPts val="0"/>
              </a:spcAft>
              <a:buNone/>
            </a:pPr>
            <a:r>
              <a:rPr lang="en-US" sz="1600" b="1" u="sng" dirty="0">
                <a:effectLst/>
                <a:latin typeface="Calibri" panose="020F0502020204030204" pitchFamily="34" charset="0"/>
                <a:ea typeface="Calibri" panose="020F0502020204030204" pitchFamily="34" charset="0"/>
                <a:cs typeface="Times New Roman" panose="02020603050405020304" pitchFamily="18" charset="0"/>
              </a:rPr>
              <a:t>2021 HPG Goals </a:t>
            </a:r>
          </a:p>
          <a:p>
            <a:pPr marL="0" marR="0" indent="0" algn="ctr">
              <a:lnSpc>
                <a:spcPct val="107000"/>
              </a:lnSpc>
              <a:spcBef>
                <a:spcPts val="0"/>
              </a:spcBef>
              <a:spcAft>
                <a:spcPts val="0"/>
              </a:spcAft>
              <a:buNone/>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arenR"/>
            </a:pPr>
            <a:r>
              <a:rPr lang="en-US" sz="1600" dirty="0">
                <a:effectLst/>
                <a:latin typeface="Calibri" panose="020F0502020204030204" pitchFamily="34" charset="0"/>
                <a:ea typeface="Calibri" panose="020F0502020204030204" pitchFamily="34" charset="0"/>
                <a:cs typeface="Times New Roman" panose="02020603050405020304" pitchFamily="18" charset="0"/>
              </a:rPr>
              <a:t>Continue to evaluate progress on the Current (2017) IHPCP </a:t>
            </a:r>
          </a:p>
          <a:p>
            <a:pPr marL="342900" marR="0" lvl="0" indent="-342900">
              <a:lnSpc>
                <a:spcPct val="106000"/>
              </a:lnSpc>
              <a:spcBef>
                <a:spcPts val="0"/>
              </a:spcBef>
              <a:spcAft>
                <a:spcPts val="0"/>
              </a:spcAft>
              <a:buFont typeface="+mj-lt"/>
              <a:buAutoNum type="arabicParenR"/>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arenR"/>
            </a:pPr>
            <a:r>
              <a:rPr lang="en-US" sz="1600" dirty="0">
                <a:effectLst/>
                <a:latin typeface="Calibri" panose="020F0502020204030204" pitchFamily="34" charset="0"/>
                <a:ea typeface="Calibri" panose="020F0502020204030204" pitchFamily="34" charset="0"/>
                <a:cs typeface="Times New Roman" panose="02020603050405020304" pitchFamily="18" charset="0"/>
              </a:rPr>
              <a:t>Support and inform 2021 IHPCP development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6000"/>
              </a:lnSpc>
              <a:spcBef>
                <a:spcPts val="0"/>
              </a:spcBef>
              <a:spcAft>
                <a:spcPts val="0"/>
              </a:spcAft>
              <a:buFont typeface="+mj-lt"/>
              <a:buAutoNum type="arabicParenR"/>
            </a:pPr>
            <a:r>
              <a:rPr lang="en-US" dirty="0">
                <a:effectLst/>
                <a:latin typeface="Calibri" panose="020F0502020204030204" pitchFamily="34" charset="0"/>
                <a:ea typeface="Calibri" panose="020F0502020204030204" pitchFamily="34" charset="0"/>
                <a:cs typeface="Times New Roman" panose="02020603050405020304" pitchFamily="18" charset="0"/>
              </a:rPr>
              <a:t>Intersectional issues (new issues that need to be addressed)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6000"/>
              </a:lnSpc>
              <a:spcBef>
                <a:spcPts val="0"/>
              </a:spcBef>
              <a:spcAft>
                <a:spcPts val="0"/>
              </a:spcAft>
              <a:buFont typeface="+mj-lt"/>
              <a:buAutoNum type="arabicParenR"/>
            </a:pPr>
            <a:r>
              <a:rPr lang="en-US" dirty="0">
                <a:effectLst/>
                <a:latin typeface="Calibri" panose="020F0502020204030204" pitchFamily="34" charset="0"/>
                <a:ea typeface="Calibri" panose="020F0502020204030204" pitchFamily="34" charset="0"/>
                <a:cs typeface="Times New Roman" panose="02020603050405020304" pitchFamily="18" charset="0"/>
              </a:rPr>
              <a:t>Priority Setting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6000"/>
              </a:lnSpc>
              <a:spcBef>
                <a:spcPts val="0"/>
              </a:spcBef>
              <a:spcAft>
                <a:spcPts val="0"/>
              </a:spcAft>
              <a:buFont typeface="+mj-lt"/>
              <a:buAutoNum type="arabicParenR"/>
            </a:pPr>
            <a:r>
              <a:rPr lang="en-US" dirty="0">
                <a:effectLst/>
                <a:latin typeface="Calibri" panose="020F0502020204030204" pitchFamily="34" charset="0"/>
                <a:ea typeface="Calibri" panose="020F0502020204030204" pitchFamily="34" charset="0"/>
                <a:cs typeface="Times New Roman" panose="02020603050405020304" pitchFamily="18" charset="0"/>
              </a:rPr>
              <a:t>Assessing, reviewing, improving Plan drafts/sections</a:t>
            </a:r>
          </a:p>
          <a:p>
            <a:pPr marL="800100" marR="0" lvl="1" indent="-342900">
              <a:lnSpc>
                <a:spcPct val="106000"/>
              </a:lnSpc>
              <a:spcBef>
                <a:spcPts val="0"/>
              </a:spcBef>
              <a:spcAft>
                <a:spcPts val="0"/>
              </a:spcAft>
              <a:buFont typeface="+mj-lt"/>
              <a:buAutoNum type="arabicParenR"/>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arenR"/>
            </a:pPr>
            <a:r>
              <a:rPr lang="en-US" sz="1600" dirty="0">
                <a:effectLst/>
                <a:latin typeface="Calibri" panose="020F0502020204030204" pitchFamily="34" charset="0"/>
                <a:ea typeface="Calibri" panose="020F0502020204030204" pitchFamily="34" charset="0"/>
                <a:cs typeface="Times New Roman" panose="02020603050405020304" pitchFamily="18" charset="0"/>
              </a:rPr>
              <a:t>Facilitate Stakeholder Engagement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6000"/>
              </a:lnSpc>
              <a:spcBef>
                <a:spcPts val="0"/>
              </a:spcBef>
              <a:spcAft>
                <a:spcPts val="0"/>
              </a:spcAft>
              <a:buFont typeface="+mj-lt"/>
              <a:buAutoNum type="arabicParenR"/>
            </a:pPr>
            <a:r>
              <a:rPr lang="en-US" dirty="0">
                <a:effectLst/>
                <a:latin typeface="Calibri" panose="020F0502020204030204" pitchFamily="34" charset="0"/>
                <a:ea typeface="Calibri" panose="020F0502020204030204" pitchFamily="34" charset="0"/>
                <a:cs typeface="Times New Roman" panose="02020603050405020304" pitchFamily="18" charset="0"/>
              </a:rPr>
              <a:t>About the mission/work/goals/ of the HPG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6000"/>
              </a:lnSpc>
              <a:spcBef>
                <a:spcPts val="0"/>
              </a:spcBef>
              <a:spcAft>
                <a:spcPts val="0"/>
              </a:spcAft>
              <a:buFont typeface="+mj-lt"/>
              <a:buAutoNum type="arabicParenR"/>
            </a:pPr>
            <a:r>
              <a:rPr lang="en-US" dirty="0">
                <a:effectLst/>
                <a:latin typeface="Calibri" panose="020F0502020204030204" pitchFamily="34" charset="0"/>
                <a:ea typeface="Calibri" panose="020F0502020204030204" pitchFamily="34" charset="0"/>
                <a:cs typeface="Times New Roman" panose="02020603050405020304" pitchFamily="18" charset="0"/>
              </a:rPr>
              <a:t>About the IHPCP </a:t>
            </a:r>
          </a:p>
          <a:p>
            <a:pPr marL="800100" marR="0" lvl="1" indent="-342900">
              <a:lnSpc>
                <a:spcPct val="106000"/>
              </a:lnSpc>
              <a:spcBef>
                <a:spcPts val="0"/>
              </a:spcBef>
              <a:spcAft>
                <a:spcPts val="0"/>
              </a:spcAft>
              <a:buFont typeface="+mj-lt"/>
              <a:buAutoNum type="arabicParenR"/>
            </a:pPr>
            <a:r>
              <a:rPr lang="en-US" dirty="0">
                <a:latin typeface="Calibri" panose="020F0502020204030204" pitchFamily="34" charset="0"/>
                <a:ea typeface="Calibri" panose="020F0502020204030204" pitchFamily="34" charset="0"/>
                <a:cs typeface="Times New Roman" panose="02020603050405020304" pitchFamily="18" charset="0"/>
              </a:rPr>
              <a:t>About people’s needs and experiences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6000"/>
              </a:lnSpc>
              <a:spcBef>
                <a:spcPts val="0"/>
              </a:spcBef>
              <a:spcAft>
                <a:spcPts val="0"/>
              </a:spcAft>
              <a:buFont typeface="+mj-lt"/>
              <a:buAutoNum type="arabicParenR"/>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mj-lt"/>
              <a:buAutoNum type="arabicParenR"/>
            </a:pPr>
            <a:r>
              <a:rPr lang="en-US" sz="1600" dirty="0">
                <a:effectLst/>
                <a:latin typeface="Calibri" panose="020F0502020204030204" pitchFamily="34" charset="0"/>
                <a:ea typeface="Calibri" panose="020F0502020204030204" pitchFamily="34" charset="0"/>
                <a:cs typeface="Times New Roman" panose="02020603050405020304" pitchFamily="18" charset="0"/>
              </a:rPr>
              <a:t>Advise the Division of HIV Disease in all applicable matters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6000"/>
              </a:lnSpc>
              <a:spcBef>
                <a:spcPts val="0"/>
              </a:spcBef>
              <a:spcAft>
                <a:spcPts val="0"/>
              </a:spcAft>
              <a:buFont typeface="+mj-lt"/>
              <a:buAutoNum type="arabicParenR"/>
            </a:pPr>
            <a:r>
              <a:rPr lang="en-US" dirty="0">
                <a:effectLst/>
                <a:latin typeface="Calibri" panose="020F0502020204030204" pitchFamily="34" charset="0"/>
                <a:ea typeface="Calibri" panose="020F0502020204030204" pitchFamily="34" charset="0"/>
                <a:cs typeface="Times New Roman" panose="02020603050405020304" pitchFamily="18" charset="0"/>
              </a:rPr>
              <a:t>IHPCP (see above)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6000"/>
              </a:lnSpc>
              <a:spcBef>
                <a:spcPts val="0"/>
              </a:spcBef>
              <a:spcAft>
                <a:spcPts val="0"/>
              </a:spcAft>
              <a:buFont typeface="+mj-lt"/>
              <a:buAutoNum type="arabicParenR"/>
            </a:pPr>
            <a:r>
              <a:rPr lang="en-US" dirty="0">
                <a:effectLst/>
                <a:latin typeface="Calibri" panose="020F0502020204030204" pitchFamily="34" charset="0"/>
                <a:ea typeface="Calibri" panose="020F0502020204030204" pitchFamily="34" charset="0"/>
                <a:cs typeface="Times New Roman" panose="02020603050405020304" pitchFamily="18" charset="0"/>
              </a:rPr>
              <a:t>CQM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nSpc>
                <a:spcPct val="106000"/>
              </a:lnSpc>
              <a:spcBef>
                <a:spcPts val="0"/>
              </a:spcBef>
              <a:spcAft>
                <a:spcPts val="800"/>
              </a:spcAft>
              <a:buFont typeface="+mj-lt"/>
              <a:buAutoNum type="arabicParenR"/>
            </a:pPr>
            <a:r>
              <a:rPr lang="en-US" dirty="0">
                <a:effectLst/>
                <a:latin typeface="Calibri" panose="020F0502020204030204" pitchFamily="34" charset="0"/>
                <a:ea typeface="Calibri" panose="020F0502020204030204" pitchFamily="34" charset="0"/>
                <a:cs typeface="Times New Roman" panose="02020603050405020304" pitchFamily="18" charset="0"/>
              </a:rPr>
              <a:t>HIV and PLWH-related issues in the state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
        <p:nvSpPr>
          <p:cNvPr id="3" name="Title 2">
            <a:extLst>
              <a:ext uri="{FF2B5EF4-FFF2-40B4-BE49-F238E27FC236}">
                <a16:creationId xmlns:a16="http://schemas.microsoft.com/office/drawing/2014/main" id="{7A663105-4B92-4F24-9DF6-58BB116E29FA}"/>
              </a:ext>
            </a:extLst>
          </p:cNvPr>
          <p:cNvSpPr>
            <a:spLocks noGrp="1"/>
          </p:cNvSpPr>
          <p:nvPr>
            <p:ph type="ctrTitle"/>
          </p:nvPr>
        </p:nvSpPr>
        <p:spPr bwMode="black">
          <a:xfrm>
            <a:off x="5411679" y="707877"/>
            <a:ext cx="5085650" cy="720000"/>
          </a:xfrm>
        </p:spPr>
        <p:txBody>
          <a:bodyPr/>
          <a:lstStyle/>
          <a:p>
            <a:pPr algn="l"/>
            <a:r>
              <a:rPr lang="en-ZA" dirty="0"/>
              <a:t>HPG  Goals</a:t>
            </a:r>
          </a:p>
        </p:txBody>
      </p:sp>
      <p:sp>
        <p:nvSpPr>
          <p:cNvPr id="4" name="Subtitle 3">
            <a:extLst>
              <a:ext uri="{FF2B5EF4-FFF2-40B4-BE49-F238E27FC236}">
                <a16:creationId xmlns:a16="http://schemas.microsoft.com/office/drawing/2014/main" id="{8E41F722-BA6E-4DCA-864E-876ECDFB5336}"/>
              </a:ext>
            </a:extLst>
          </p:cNvPr>
          <p:cNvSpPr>
            <a:spLocks noGrp="1"/>
          </p:cNvSpPr>
          <p:nvPr>
            <p:ph type="subTitle" idx="1"/>
          </p:nvPr>
        </p:nvSpPr>
        <p:spPr bwMode="black">
          <a:xfrm>
            <a:off x="5777439" y="4138794"/>
            <a:ext cx="5085650" cy="1800000"/>
          </a:xfrm>
        </p:spPr>
        <p:txBody>
          <a:bodyPr/>
          <a:lstStyle/>
          <a:p>
            <a:r>
              <a:rPr lang="en-ZA" dirty="0"/>
              <a:t>Discussed, edited and approved during the November 2020 HPG Meeting</a:t>
            </a:r>
          </a:p>
          <a:p>
            <a:endParaRPr lang="en-ZA" dirty="0"/>
          </a:p>
          <a:p>
            <a:r>
              <a:rPr lang="en-ZA" dirty="0"/>
              <a:t>Updates can be suggested by the HPG (to the Steering Committee) or presented by the Division</a:t>
            </a:r>
          </a:p>
        </p:txBody>
      </p:sp>
      <p:sp>
        <p:nvSpPr>
          <p:cNvPr id="2" name="Rectangle 1">
            <a:extLst>
              <a:ext uri="{FF2B5EF4-FFF2-40B4-BE49-F238E27FC236}">
                <a16:creationId xmlns:a16="http://schemas.microsoft.com/office/drawing/2014/main" id="{1D8725FC-8E55-442C-B9E6-9F267244111E}"/>
              </a:ext>
            </a:extLst>
          </p:cNvPr>
          <p:cNvSpPr/>
          <p:nvPr/>
        </p:nvSpPr>
        <p:spPr>
          <a:xfrm>
            <a:off x="11091633" y="5632315"/>
            <a:ext cx="1100367" cy="122568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Left 6">
            <a:extLst>
              <a:ext uri="{FF2B5EF4-FFF2-40B4-BE49-F238E27FC236}">
                <a16:creationId xmlns:a16="http://schemas.microsoft.com/office/drawing/2014/main" id="{2F31A7C0-614F-468A-BD8F-A5D7B6CABE1D}"/>
              </a:ext>
            </a:extLst>
          </p:cNvPr>
          <p:cNvSpPr/>
          <p:nvPr/>
        </p:nvSpPr>
        <p:spPr>
          <a:xfrm>
            <a:off x="5157537" y="2041325"/>
            <a:ext cx="3312695" cy="850232"/>
          </a:xfrm>
          <a:prstGeom prst="leftArrow">
            <a:avLst/>
          </a:prstGeom>
          <a:solidFill>
            <a:schemeClr val="accent6">
              <a:lumMod val="60000"/>
              <a:lumOff val="40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2728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title="Overlay Graphic">
            <a:extLst>
              <a:ext uri="{FF2B5EF4-FFF2-40B4-BE49-F238E27FC236}">
                <a16:creationId xmlns:a16="http://schemas.microsoft.com/office/drawing/2014/main" id="{BAD2B7C9-FB36-4F22-B3EC-69CBAD51A0FA}"/>
              </a:ext>
            </a:extLst>
          </p:cNvPr>
          <p:cNvSpPr/>
          <p:nvPr/>
        </p:nvSpPr>
        <p:spPr bwMode="invGray">
          <a:xfrm rot="5400000">
            <a:off x="-1659943" y="1934039"/>
            <a:ext cx="6584950" cy="2989921"/>
          </a:xfrm>
          <a:prstGeom prst="rect">
            <a:avLst/>
          </a:prstGeom>
          <a:solidFill>
            <a:schemeClr val="tx1">
              <a:lumMod val="75000"/>
              <a:lumOff val="2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Title 14">
            <a:extLst>
              <a:ext uri="{FF2B5EF4-FFF2-40B4-BE49-F238E27FC236}">
                <a16:creationId xmlns:a16="http://schemas.microsoft.com/office/drawing/2014/main" id="{3BD665AD-01A1-4FFC-8305-0A6070EA57A8}"/>
              </a:ext>
            </a:extLst>
          </p:cNvPr>
          <p:cNvSpPr>
            <a:spLocks noGrp="1"/>
          </p:cNvSpPr>
          <p:nvPr>
            <p:ph type="title"/>
          </p:nvPr>
        </p:nvSpPr>
        <p:spPr>
          <a:xfrm>
            <a:off x="3507531" y="369496"/>
            <a:ext cx="8065499" cy="432000"/>
          </a:xfrm>
        </p:spPr>
        <p:txBody>
          <a:bodyPr/>
          <a:lstStyle/>
          <a:p>
            <a:r>
              <a:rPr lang="en-ZA" dirty="0"/>
              <a:t>2022 IHPCP Development</a:t>
            </a:r>
          </a:p>
        </p:txBody>
      </p:sp>
      <p:sp>
        <p:nvSpPr>
          <p:cNvPr id="3" name="Content Placeholder 2">
            <a:extLst>
              <a:ext uri="{FF2B5EF4-FFF2-40B4-BE49-F238E27FC236}">
                <a16:creationId xmlns:a16="http://schemas.microsoft.com/office/drawing/2014/main" id="{3BD119B4-7FE5-43DD-81FB-DA75B8EA4CF1}"/>
              </a:ext>
            </a:extLst>
          </p:cNvPr>
          <p:cNvSpPr>
            <a:spLocks noGrp="1"/>
          </p:cNvSpPr>
          <p:nvPr>
            <p:ph sz="half" idx="2"/>
          </p:nvPr>
        </p:nvSpPr>
        <p:spPr>
          <a:xfrm>
            <a:off x="3127493" y="2267769"/>
            <a:ext cx="9321378" cy="4148504"/>
          </a:xfrm>
        </p:spPr>
        <p:txBody>
          <a:bodyPr/>
          <a:lstStyle/>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Finish Priority Setting (PS) process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View remaining presentations</a:t>
            </a:r>
          </a:p>
          <a:p>
            <a:pPr marL="1143000" marR="0" lvl="2" indent="-228600">
              <a:lnSpc>
                <a:spcPct val="107000"/>
              </a:lnSpc>
              <a:spcBef>
                <a:spcPts val="0"/>
              </a:spcBef>
              <a:spcAft>
                <a:spcPts val="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Support additional consumer feedback opportunities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Review previous data/presentations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Vote on Priorities </a:t>
            </a:r>
          </a:p>
          <a:p>
            <a:pPr marL="1143000" marR="0" lvl="2" indent="-228600">
              <a:lnSpc>
                <a:spcPct val="107000"/>
              </a:lnSpc>
              <a:spcBef>
                <a:spcPts val="0"/>
              </a:spcBef>
              <a:spcAft>
                <a:spcPts val="0"/>
              </a:spcAft>
              <a:buFont typeface="Wingdings" panose="05000000000000000000" pitchFamily="2"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Advise: Monitor/support/revise 2022 IHPCP Drafting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Receive regular updates on draft process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Review and edit portions (via Assessment Subcommittee and full group)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Participate and promote stakeholder engagement feedback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Vote on concurrence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
        <p:nvSpPr>
          <p:cNvPr id="4" name="Slide Number Placeholder 3">
            <a:extLst>
              <a:ext uri="{FF2B5EF4-FFF2-40B4-BE49-F238E27FC236}">
                <a16:creationId xmlns:a16="http://schemas.microsoft.com/office/drawing/2014/main" id="{5EBCFEDF-9990-41FD-BD04-8F48FA99ADB2}"/>
              </a:ext>
            </a:extLst>
          </p:cNvPr>
          <p:cNvSpPr>
            <a:spLocks noGrp="1"/>
          </p:cNvSpPr>
          <p:nvPr>
            <p:ph type="sldNum" sz="quarter" idx="18"/>
          </p:nvPr>
        </p:nvSpPr>
        <p:spPr/>
        <p:txBody>
          <a:bodyPr/>
          <a:lstStyle/>
          <a:p>
            <a:r>
              <a:rPr lang="en-ZA" dirty="0"/>
              <a:t>page </a:t>
            </a:r>
            <a:fld id="{19B51A1E-902D-48AF-9020-955120F399B6}" type="slidenum">
              <a:rPr lang="en-ZA" smtClean="0"/>
              <a:pPr/>
              <a:t>3</a:t>
            </a:fld>
            <a:endParaRPr lang="en-ZA" dirty="0"/>
          </a:p>
        </p:txBody>
      </p:sp>
      <p:sp>
        <p:nvSpPr>
          <p:cNvPr id="17" name="Rectangle 16">
            <a:extLst>
              <a:ext uri="{FF2B5EF4-FFF2-40B4-BE49-F238E27FC236}">
                <a16:creationId xmlns:a16="http://schemas.microsoft.com/office/drawing/2014/main" id="{1355BB3A-49A4-493B-9208-9BE93EE4A9AE}"/>
              </a:ext>
            </a:extLst>
          </p:cNvPr>
          <p:cNvSpPr/>
          <p:nvPr/>
        </p:nvSpPr>
        <p:spPr>
          <a:xfrm>
            <a:off x="11091633" y="5632315"/>
            <a:ext cx="1100367" cy="122568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A68334B8-A264-40A1-99A1-B3A079F3EA24}"/>
              </a:ext>
            </a:extLst>
          </p:cNvPr>
          <p:cNvSpPr txBox="1"/>
          <p:nvPr/>
        </p:nvSpPr>
        <p:spPr>
          <a:xfrm>
            <a:off x="137571" y="2227679"/>
            <a:ext cx="3317132" cy="369332"/>
          </a:xfrm>
          <a:prstGeom prst="rect">
            <a:avLst/>
          </a:prstGeom>
          <a:noFill/>
        </p:spPr>
        <p:txBody>
          <a:bodyPr wrap="square" rtlCol="0">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Goal 2: I</a:t>
            </a:r>
            <a:r>
              <a:rPr lang="en-US" sz="1800" dirty="0">
                <a:effectLst/>
                <a:latin typeface="Calibri" panose="020F0502020204030204" pitchFamily="34" charset="0"/>
                <a:ea typeface="Calibri" panose="020F0502020204030204" pitchFamily="34" charset="0"/>
                <a:cs typeface="Times New Roman" panose="02020603050405020304" pitchFamily="18" charset="0"/>
              </a:rPr>
              <a:t>nform 2022 IHPCP</a:t>
            </a:r>
            <a:endParaRPr lang="en-US" dirty="0"/>
          </a:p>
        </p:txBody>
      </p:sp>
      <p:pic>
        <p:nvPicPr>
          <p:cNvPr id="10" name="Picture Placeholder 28" descr="Scroll outline">
            <a:extLst>
              <a:ext uri="{FF2B5EF4-FFF2-40B4-BE49-F238E27FC236}">
                <a16:creationId xmlns:a16="http://schemas.microsoft.com/office/drawing/2014/main" id="{DFB6F731-50C8-433B-BF13-61CB4852D2AF}"/>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454280" y="400568"/>
            <a:ext cx="1078036" cy="1078036"/>
          </a:xfrm>
          <a:prstGeom prst="rect">
            <a:avLst/>
          </a:prstGeom>
        </p:spPr>
      </p:pic>
    </p:spTree>
    <p:extLst>
      <p:ext uri="{BB962C8B-B14F-4D97-AF65-F5344CB8AC3E}">
        <p14:creationId xmlns:p14="http://schemas.microsoft.com/office/powerpoint/2010/main" val="3611108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CE49A-B525-4706-9EEC-03F93613CA87}"/>
              </a:ext>
            </a:extLst>
          </p:cNvPr>
          <p:cNvSpPr>
            <a:spLocks noGrp="1"/>
          </p:cNvSpPr>
          <p:nvPr>
            <p:ph type="title"/>
          </p:nvPr>
        </p:nvSpPr>
        <p:spPr/>
        <p:txBody>
          <a:bodyPr/>
          <a:lstStyle/>
          <a:p>
            <a:r>
              <a:rPr lang="en-US" dirty="0"/>
              <a:t>HPG 2021 Timeline</a:t>
            </a:r>
          </a:p>
        </p:txBody>
      </p:sp>
      <p:sp>
        <p:nvSpPr>
          <p:cNvPr id="4" name="Text Placeholder 3">
            <a:extLst>
              <a:ext uri="{FF2B5EF4-FFF2-40B4-BE49-F238E27FC236}">
                <a16:creationId xmlns:a16="http://schemas.microsoft.com/office/drawing/2014/main" id="{38721C71-EF24-48B6-A9D7-53B74B9BA753}"/>
              </a:ext>
            </a:extLst>
          </p:cNvPr>
          <p:cNvSpPr>
            <a:spLocks noGrp="1"/>
          </p:cNvSpPr>
          <p:nvPr>
            <p:ph type="body" idx="1"/>
          </p:nvPr>
        </p:nvSpPr>
        <p:spPr>
          <a:xfrm>
            <a:off x="432000" y="524931"/>
            <a:ext cx="4992816" cy="432000"/>
          </a:xfrm>
        </p:spPr>
        <p:txBody>
          <a:bodyPr/>
          <a:lstStyle/>
          <a:p>
            <a:r>
              <a:rPr lang="en-US" sz="3200" dirty="0"/>
              <a:t>Approved Timeline</a:t>
            </a:r>
          </a:p>
        </p:txBody>
      </p:sp>
      <p:graphicFrame>
        <p:nvGraphicFramePr>
          <p:cNvPr id="9" name="Content Placeholder 8">
            <a:extLst>
              <a:ext uri="{FF2B5EF4-FFF2-40B4-BE49-F238E27FC236}">
                <a16:creationId xmlns:a16="http://schemas.microsoft.com/office/drawing/2014/main" id="{956E6A4E-B9C7-4B2D-A29C-63E817957295}"/>
              </a:ext>
            </a:extLst>
          </p:cNvPr>
          <p:cNvGraphicFramePr>
            <a:graphicFrameLocks noGrp="1"/>
          </p:cNvGraphicFramePr>
          <p:nvPr>
            <p:ph sz="half" idx="2"/>
            <p:extLst>
              <p:ext uri="{D42A27DB-BD31-4B8C-83A1-F6EECF244321}">
                <p14:modId xmlns:p14="http://schemas.microsoft.com/office/powerpoint/2010/main" val="3161919443"/>
              </p:ext>
            </p:extLst>
          </p:nvPr>
        </p:nvGraphicFramePr>
        <p:xfrm>
          <a:off x="210065" y="1334529"/>
          <a:ext cx="5721178" cy="5016792"/>
        </p:xfrm>
        <a:graphic>
          <a:graphicData uri="http://schemas.openxmlformats.org/drawingml/2006/table">
            <a:tbl>
              <a:tblPr firstRow="1" firstCol="1" bandRow="1">
                <a:tableStyleId>{69012ECD-51FC-41F1-AA8D-1B2483CD663E}</a:tableStyleId>
              </a:tblPr>
              <a:tblGrid>
                <a:gridCol w="1059183">
                  <a:extLst>
                    <a:ext uri="{9D8B030D-6E8A-4147-A177-3AD203B41FA5}">
                      <a16:colId xmlns:a16="http://schemas.microsoft.com/office/drawing/2014/main" val="62052720"/>
                    </a:ext>
                  </a:extLst>
                </a:gridCol>
                <a:gridCol w="2072474">
                  <a:extLst>
                    <a:ext uri="{9D8B030D-6E8A-4147-A177-3AD203B41FA5}">
                      <a16:colId xmlns:a16="http://schemas.microsoft.com/office/drawing/2014/main" val="1587340545"/>
                    </a:ext>
                  </a:extLst>
                </a:gridCol>
                <a:gridCol w="2589521">
                  <a:extLst>
                    <a:ext uri="{9D8B030D-6E8A-4147-A177-3AD203B41FA5}">
                      <a16:colId xmlns:a16="http://schemas.microsoft.com/office/drawing/2014/main" val="3307327109"/>
                    </a:ext>
                  </a:extLst>
                </a:gridCol>
              </a:tblGrid>
              <a:tr h="198948">
                <a:tc>
                  <a:txBody>
                    <a:bodyPr/>
                    <a:lstStyle/>
                    <a:p>
                      <a:pPr marL="0" marR="0">
                        <a:lnSpc>
                          <a:spcPct val="107000"/>
                        </a:lnSpc>
                        <a:spcBef>
                          <a:spcPts val="0"/>
                        </a:spcBef>
                        <a:spcAft>
                          <a:spcPts val="0"/>
                        </a:spcAft>
                      </a:pPr>
                      <a:r>
                        <a:rPr lang="en-US" sz="1200">
                          <a:effectLst/>
                        </a:rPr>
                        <a:t>Date/Event: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5464" marR="35464" marT="0" marB="0"/>
                </a:tc>
                <a:tc>
                  <a:txBody>
                    <a:bodyPr/>
                    <a:lstStyle/>
                    <a:p>
                      <a:pPr marL="0" marR="0">
                        <a:lnSpc>
                          <a:spcPct val="107000"/>
                        </a:lnSpc>
                        <a:spcBef>
                          <a:spcPts val="0"/>
                        </a:spcBef>
                        <a:spcAft>
                          <a:spcPts val="0"/>
                        </a:spcAft>
                      </a:pPr>
                      <a:r>
                        <a:rPr lang="en-US" sz="1200" dirty="0">
                          <a:effectLst/>
                        </a:rPr>
                        <a:t>Location: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464" marR="35464" marT="0" marB="0"/>
                </a:tc>
                <a:tc>
                  <a:txBody>
                    <a:bodyPr/>
                    <a:lstStyle/>
                    <a:p>
                      <a:pPr marL="0" marR="0">
                        <a:lnSpc>
                          <a:spcPct val="107000"/>
                        </a:lnSpc>
                        <a:spcBef>
                          <a:spcPts val="0"/>
                        </a:spcBef>
                        <a:spcAft>
                          <a:spcPts val="0"/>
                        </a:spcAft>
                      </a:pPr>
                      <a:r>
                        <a:rPr lang="en-US" sz="1200">
                          <a:effectLst/>
                        </a:rPr>
                        <a:t>Business to be accomplished: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5464" marR="35464" marT="0" marB="0"/>
                </a:tc>
                <a:extLst>
                  <a:ext uri="{0D108BD9-81ED-4DB2-BD59-A6C34878D82A}">
                    <a16:rowId xmlns:a16="http://schemas.microsoft.com/office/drawing/2014/main" val="2455737179"/>
                  </a:ext>
                </a:extLst>
              </a:tr>
              <a:tr h="1031474">
                <a:tc>
                  <a:txBody>
                    <a:bodyPr/>
                    <a:lstStyle/>
                    <a:p>
                      <a:pPr marL="0" marR="0">
                        <a:lnSpc>
                          <a:spcPct val="107000"/>
                        </a:lnSpc>
                        <a:spcBef>
                          <a:spcPts val="0"/>
                        </a:spcBef>
                        <a:spcAft>
                          <a:spcPts val="0"/>
                        </a:spcAft>
                      </a:pPr>
                      <a:r>
                        <a:rPr lang="en-US" sz="1200">
                          <a:effectLst/>
                        </a:rPr>
                        <a:t>February </a:t>
                      </a:r>
                    </a:p>
                    <a:p>
                      <a:pPr marL="0" marR="0">
                        <a:lnSpc>
                          <a:spcPct val="107000"/>
                        </a:lnSpc>
                        <a:spcBef>
                          <a:spcPts val="0"/>
                        </a:spcBef>
                        <a:spcAft>
                          <a:spcPts val="0"/>
                        </a:spcAft>
                      </a:pPr>
                      <a:r>
                        <a:rPr lang="en-US" sz="1200">
                          <a:effectLst/>
                        </a:rPr>
                        <a:t>HPG Meeting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5464" marR="35464" marT="0" marB="0"/>
                </a:tc>
                <a:tc>
                  <a:txBody>
                    <a:bodyPr/>
                    <a:lstStyle/>
                    <a:p>
                      <a:pPr marL="0" marR="0">
                        <a:lnSpc>
                          <a:spcPct val="107000"/>
                        </a:lnSpc>
                        <a:spcBef>
                          <a:spcPts val="0"/>
                        </a:spcBef>
                        <a:spcAft>
                          <a:spcPts val="0"/>
                        </a:spcAft>
                      </a:pPr>
                      <a:r>
                        <a:rPr lang="en-US" sz="1200" dirty="0">
                          <a:effectLst/>
                        </a:rPr>
                        <a:t>Virtual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464" marR="35464"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200">
                          <a:effectLst/>
                        </a:rPr>
                        <a:t>Orientation</a:t>
                      </a:r>
                    </a:p>
                    <a:p>
                      <a:pPr marL="342900" marR="0" lvl="0" indent="-342900">
                        <a:lnSpc>
                          <a:spcPct val="107000"/>
                        </a:lnSpc>
                        <a:spcBef>
                          <a:spcPts val="0"/>
                        </a:spcBef>
                        <a:spcAft>
                          <a:spcPts val="0"/>
                        </a:spcAft>
                        <a:buFont typeface="Symbol" panose="05050102010706020507" pitchFamily="18" charset="2"/>
                        <a:buChar char=""/>
                      </a:pPr>
                      <a:r>
                        <a:rPr lang="en-US" sz="1200">
                          <a:effectLst/>
                        </a:rPr>
                        <a:t>2021 plan review</a:t>
                      </a:r>
                    </a:p>
                    <a:p>
                      <a:pPr marL="342900" marR="0" lvl="0" indent="-342900">
                        <a:lnSpc>
                          <a:spcPct val="107000"/>
                        </a:lnSpc>
                        <a:spcBef>
                          <a:spcPts val="0"/>
                        </a:spcBef>
                        <a:spcAft>
                          <a:spcPts val="0"/>
                        </a:spcAft>
                        <a:buFont typeface="Symbol" panose="05050102010706020507" pitchFamily="18" charset="2"/>
                        <a:buChar char=""/>
                      </a:pPr>
                      <a:r>
                        <a:rPr lang="en-US" sz="1200">
                          <a:effectLst/>
                        </a:rPr>
                        <a:t>Final PS data presentations </a:t>
                      </a:r>
                    </a:p>
                    <a:p>
                      <a:pPr marL="342900" marR="0" lvl="0" indent="-342900">
                        <a:lnSpc>
                          <a:spcPct val="107000"/>
                        </a:lnSpc>
                        <a:spcBef>
                          <a:spcPts val="0"/>
                        </a:spcBef>
                        <a:spcAft>
                          <a:spcPts val="0"/>
                        </a:spcAft>
                        <a:buFont typeface="Symbol" panose="05050102010706020507" pitchFamily="18" charset="2"/>
                        <a:buChar char=""/>
                      </a:pPr>
                      <a:r>
                        <a:rPr lang="en-US" sz="1200">
                          <a:effectLst/>
                        </a:rPr>
                        <a:t>Subcommittee time </a:t>
                      </a:r>
                    </a:p>
                    <a:p>
                      <a:pPr marL="342900" marR="0" lvl="0" indent="-342900">
                        <a:lnSpc>
                          <a:spcPct val="107000"/>
                        </a:lnSpc>
                        <a:spcBef>
                          <a:spcPts val="0"/>
                        </a:spcBef>
                        <a:spcAft>
                          <a:spcPts val="0"/>
                        </a:spcAft>
                        <a:buFont typeface="Symbol" panose="05050102010706020507" pitchFamily="18" charset="2"/>
                        <a:buChar char=""/>
                      </a:pPr>
                      <a:r>
                        <a:rPr lang="en-US" sz="1200">
                          <a:effectLst/>
                        </a:rPr>
                        <a:t>IHPCP progress report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5464" marR="35464" marT="0" marB="0"/>
                </a:tc>
                <a:extLst>
                  <a:ext uri="{0D108BD9-81ED-4DB2-BD59-A6C34878D82A}">
                    <a16:rowId xmlns:a16="http://schemas.microsoft.com/office/drawing/2014/main" val="1572384"/>
                  </a:ext>
                </a:extLst>
              </a:tr>
              <a:tr h="1092649">
                <a:tc>
                  <a:txBody>
                    <a:bodyPr/>
                    <a:lstStyle/>
                    <a:p>
                      <a:pPr marL="0" marR="0">
                        <a:lnSpc>
                          <a:spcPct val="107000"/>
                        </a:lnSpc>
                        <a:spcBef>
                          <a:spcPts val="0"/>
                        </a:spcBef>
                        <a:spcAft>
                          <a:spcPts val="0"/>
                        </a:spcAft>
                      </a:pPr>
                      <a:r>
                        <a:rPr lang="en-US" sz="1200">
                          <a:effectLst/>
                        </a:rPr>
                        <a:t>May </a:t>
                      </a:r>
                    </a:p>
                    <a:p>
                      <a:pPr marL="0" marR="0">
                        <a:lnSpc>
                          <a:spcPct val="107000"/>
                        </a:lnSpc>
                        <a:spcBef>
                          <a:spcPts val="0"/>
                        </a:spcBef>
                        <a:spcAft>
                          <a:spcPts val="0"/>
                        </a:spcAft>
                      </a:pPr>
                      <a:r>
                        <a:rPr lang="en-US" sz="1200">
                          <a:effectLst/>
                        </a:rPr>
                        <a:t>HPG Meeting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5464" marR="35464" marT="0" marB="0"/>
                </a:tc>
                <a:tc>
                  <a:txBody>
                    <a:bodyPr/>
                    <a:lstStyle/>
                    <a:p>
                      <a:pPr marL="0" marR="0">
                        <a:lnSpc>
                          <a:spcPct val="107000"/>
                        </a:lnSpc>
                        <a:spcBef>
                          <a:spcPts val="0"/>
                        </a:spcBef>
                        <a:spcAft>
                          <a:spcPts val="0"/>
                        </a:spcAft>
                      </a:pPr>
                      <a:r>
                        <a:rPr lang="en-US" sz="1200" dirty="0">
                          <a:effectLst/>
                        </a:rPr>
                        <a:t>Virtual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464" marR="35464"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200" dirty="0">
                          <a:effectLst/>
                        </a:rPr>
                        <a:t>Review all PS data</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Vote on priorities</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Subcommittee time </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IHPCP updates and section review </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IHPCP Stakeholder engagement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464" marR="35464" marT="0" marB="0"/>
                </a:tc>
                <a:extLst>
                  <a:ext uri="{0D108BD9-81ED-4DB2-BD59-A6C34878D82A}">
                    <a16:rowId xmlns:a16="http://schemas.microsoft.com/office/drawing/2014/main" val="3927991094"/>
                  </a:ext>
                </a:extLst>
              </a:tr>
              <a:tr h="648929">
                <a:tc>
                  <a:txBody>
                    <a:bodyPr/>
                    <a:lstStyle/>
                    <a:p>
                      <a:pPr marL="0" marR="0">
                        <a:lnSpc>
                          <a:spcPct val="107000"/>
                        </a:lnSpc>
                        <a:spcBef>
                          <a:spcPts val="0"/>
                        </a:spcBef>
                        <a:spcAft>
                          <a:spcPts val="0"/>
                        </a:spcAft>
                      </a:pPr>
                      <a:r>
                        <a:rPr lang="en-US" sz="1200" dirty="0">
                          <a:effectLst/>
                        </a:rPr>
                        <a:t>Summer</a:t>
                      </a:r>
                    </a:p>
                    <a:p>
                      <a:pPr marL="0" marR="0">
                        <a:lnSpc>
                          <a:spcPct val="107000"/>
                        </a:lnSpc>
                        <a:spcBef>
                          <a:spcPts val="0"/>
                        </a:spcBef>
                        <a:spcAft>
                          <a:spcPts val="0"/>
                        </a:spcAft>
                      </a:pPr>
                      <a:r>
                        <a:rPr lang="en-US" sz="1200" dirty="0">
                          <a:effectLst/>
                        </a:rPr>
                        <a:t>Townhall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464" marR="35464" marT="0" marB="0"/>
                </a:tc>
                <a:tc>
                  <a:txBody>
                    <a:bodyPr/>
                    <a:lstStyle/>
                    <a:p>
                      <a:pPr marL="0" marR="0">
                        <a:lnSpc>
                          <a:spcPct val="107000"/>
                        </a:lnSpc>
                        <a:spcBef>
                          <a:spcPts val="0"/>
                        </a:spcBef>
                        <a:spcAft>
                          <a:spcPts val="0"/>
                        </a:spcAft>
                      </a:pPr>
                      <a:r>
                        <a:rPr lang="en-US" sz="1200" dirty="0">
                          <a:effectLst/>
                        </a:rPr>
                        <a:t>Erie?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464" marR="35464"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200">
                          <a:effectLst/>
                        </a:rPr>
                        <a:t>Community engagement: update on HPG work/feedback </a:t>
                      </a:r>
                    </a:p>
                    <a:p>
                      <a:pPr marL="342900" marR="0" lvl="0" indent="-342900">
                        <a:lnSpc>
                          <a:spcPct val="107000"/>
                        </a:lnSpc>
                        <a:spcBef>
                          <a:spcPts val="0"/>
                        </a:spcBef>
                        <a:spcAft>
                          <a:spcPts val="0"/>
                        </a:spcAft>
                        <a:buFont typeface="Symbol" panose="05050102010706020507" pitchFamily="18" charset="2"/>
                        <a:buChar char=""/>
                      </a:pPr>
                      <a:r>
                        <a:rPr lang="en-US" sz="1200">
                          <a:effectLst/>
                        </a:rPr>
                        <a:t>Day 2: HPG business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5464" marR="35464" marT="0" marB="0"/>
                </a:tc>
                <a:extLst>
                  <a:ext uri="{0D108BD9-81ED-4DB2-BD59-A6C34878D82A}">
                    <a16:rowId xmlns:a16="http://schemas.microsoft.com/office/drawing/2014/main" val="2278402171"/>
                  </a:ext>
                </a:extLst>
              </a:tr>
              <a:tr h="594853">
                <a:tc>
                  <a:txBody>
                    <a:bodyPr/>
                    <a:lstStyle/>
                    <a:p>
                      <a:pPr marL="0" marR="0">
                        <a:lnSpc>
                          <a:spcPct val="107000"/>
                        </a:lnSpc>
                        <a:spcBef>
                          <a:spcPts val="0"/>
                        </a:spcBef>
                        <a:spcAft>
                          <a:spcPts val="0"/>
                        </a:spcAft>
                      </a:pPr>
                      <a:r>
                        <a:rPr lang="en-US" sz="1200">
                          <a:effectLst/>
                        </a:rPr>
                        <a:t>August</a:t>
                      </a:r>
                    </a:p>
                    <a:p>
                      <a:pPr marL="0" marR="0">
                        <a:lnSpc>
                          <a:spcPct val="107000"/>
                        </a:lnSpc>
                        <a:spcBef>
                          <a:spcPts val="0"/>
                        </a:spcBef>
                        <a:spcAft>
                          <a:spcPts val="0"/>
                        </a:spcAft>
                      </a:pPr>
                      <a:r>
                        <a:rPr lang="en-US" sz="1200">
                          <a:effectLst/>
                        </a:rPr>
                        <a:t>HPG Meeting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5464" marR="35464" marT="0" marB="0"/>
                </a:tc>
                <a:tc>
                  <a:txBody>
                    <a:bodyPr/>
                    <a:lstStyle/>
                    <a:p>
                      <a:pPr marL="0" marR="0">
                        <a:lnSpc>
                          <a:spcPct val="107000"/>
                        </a:lnSpc>
                        <a:spcBef>
                          <a:spcPts val="0"/>
                        </a:spcBef>
                        <a:spcAft>
                          <a:spcPts val="0"/>
                        </a:spcAft>
                      </a:pPr>
                      <a:r>
                        <a:rPr lang="en-US" sz="1200" dirty="0">
                          <a:effectLst/>
                        </a:rPr>
                        <a:t>TBD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464" marR="35464"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200">
                          <a:effectLst/>
                        </a:rPr>
                        <a:t>Subcommittee work</a:t>
                      </a:r>
                    </a:p>
                    <a:p>
                      <a:pPr marL="342900" marR="0" lvl="0" indent="-342900">
                        <a:lnSpc>
                          <a:spcPct val="107000"/>
                        </a:lnSpc>
                        <a:spcBef>
                          <a:spcPts val="0"/>
                        </a:spcBef>
                        <a:spcAft>
                          <a:spcPts val="0"/>
                        </a:spcAft>
                        <a:buFont typeface="Symbol" panose="05050102010706020507" pitchFamily="18" charset="2"/>
                        <a:buChar char=""/>
                      </a:pPr>
                      <a:r>
                        <a:rPr lang="en-US" sz="1200">
                          <a:effectLst/>
                        </a:rPr>
                        <a:t>IHPCP Stakeholder review process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5464" marR="35464" marT="0" marB="0"/>
                </a:tc>
                <a:extLst>
                  <a:ext uri="{0D108BD9-81ED-4DB2-BD59-A6C34878D82A}">
                    <a16:rowId xmlns:a16="http://schemas.microsoft.com/office/drawing/2014/main" val="1406531514"/>
                  </a:ext>
                </a:extLst>
              </a:tr>
              <a:tr h="653844">
                <a:tc>
                  <a:txBody>
                    <a:bodyPr/>
                    <a:lstStyle/>
                    <a:p>
                      <a:pPr marL="0" marR="0">
                        <a:lnSpc>
                          <a:spcPct val="107000"/>
                        </a:lnSpc>
                        <a:spcBef>
                          <a:spcPts val="0"/>
                        </a:spcBef>
                        <a:spcAft>
                          <a:spcPts val="0"/>
                        </a:spcAft>
                      </a:pPr>
                      <a:r>
                        <a:rPr lang="en-US" sz="1200" dirty="0">
                          <a:effectLst/>
                        </a:rPr>
                        <a:t>September </a:t>
                      </a:r>
                    </a:p>
                    <a:p>
                      <a:pPr marL="0" marR="0">
                        <a:lnSpc>
                          <a:spcPct val="107000"/>
                        </a:lnSpc>
                        <a:spcBef>
                          <a:spcPts val="0"/>
                        </a:spcBef>
                        <a:spcAft>
                          <a:spcPts val="0"/>
                        </a:spcAft>
                      </a:pPr>
                      <a:r>
                        <a:rPr lang="en-US" sz="1200" dirty="0">
                          <a:effectLst/>
                        </a:rPr>
                        <a:t>Townhall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464" marR="35464" marT="0" marB="0"/>
                </a:tc>
                <a:tc>
                  <a:txBody>
                    <a:bodyPr/>
                    <a:lstStyle/>
                    <a:p>
                      <a:pPr marL="0" marR="0">
                        <a:lnSpc>
                          <a:spcPct val="107000"/>
                        </a:lnSpc>
                        <a:spcBef>
                          <a:spcPts val="0"/>
                        </a:spcBef>
                        <a:spcAft>
                          <a:spcPts val="0"/>
                        </a:spcAft>
                      </a:pPr>
                      <a:r>
                        <a:rPr lang="en-US" sz="1200" dirty="0">
                          <a:effectLst/>
                        </a:rPr>
                        <a:t>Delaware County?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464" marR="35464"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200">
                          <a:effectLst/>
                        </a:rPr>
                        <a:t>Community engagement: update on HPG work/feedback </a:t>
                      </a:r>
                    </a:p>
                    <a:p>
                      <a:pPr marL="342900" marR="0" lvl="0" indent="-342900">
                        <a:lnSpc>
                          <a:spcPct val="107000"/>
                        </a:lnSpc>
                        <a:spcBef>
                          <a:spcPts val="0"/>
                        </a:spcBef>
                        <a:spcAft>
                          <a:spcPts val="0"/>
                        </a:spcAft>
                        <a:buFont typeface="Symbol" panose="05050102010706020507" pitchFamily="18" charset="2"/>
                        <a:buChar char=""/>
                      </a:pPr>
                      <a:r>
                        <a:rPr lang="en-US" sz="1200">
                          <a:effectLst/>
                        </a:rPr>
                        <a:t>Day 2: HPG business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5464" marR="35464" marT="0" marB="0"/>
                </a:tc>
                <a:extLst>
                  <a:ext uri="{0D108BD9-81ED-4DB2-BD59-A6C34878D82A}">
                    <a16:rowId xmlns:a16="http://schemas.microsoft.com/office/drawing/2014/main" val="1437123781"/>
                  </a:ext>
                </a:extLst>
              </a:tr>
              <a:tr h="796095">
                <a:tc>
                  <a:txBody>
                    <a:bodyPr/>
                    <a:lstStyle/>
                    <a:p>
                      <a:pPr marL="0" marR="0">
                        <a:lnSpc>
                          <a:spcPct val="107000"/>
                        </a:lnSpc>
                        <a:spcBef>
                          <a:spcPts val="0"/>
                        </a:spcBef>
                        <a:spcAft>
                          <a:spcPts val="0"/>
                        </a:spcAft>
                      </a:pPr>
                      <a:r>
                        <a:rPr lang="en-US" sz="1200">
                          <a:effectLst/>
                        </a:rPr>
                        <a:t>November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5464" marR="35464" marT="0" marB="0"/>
                </a:tc>
                <a:tc>
                  <a:txBody>
                    <a:bodyPr/>
                    <a:lstStyle/>
                    <a:p>
                      <a:pPr marL="0" marR="0">
                        <a:lnSpc>
                          <a:spcPct val="107000"/>
                        </a:lnSpc>
                        <a:spcBef>
                          <a:spcPts val="0"/>
                        </a:spcBef>
                        <a:spcAft>
                          <a:spcPts val="0"/>
                        </a:spcAft>
                      </a:pPr>
                      <a:r>
                        <a:rPr lang="en-US" sz="1200" dirty="0">
                          <a:effectLst/>
                        </a:rPr>
                        <a:t>TBD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464" marR="35464"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200" dirty="0">
                          <a:effectLst/>
                        </a:rPr>
                        <a:t>Subcommittee time</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IHPCP Stakeholder review process</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 Review final draft of IHPCP!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464" marR="35464" marT="0" marB="0"/>
                </a:tc>
                <a:extLst>
                  <a:ext uri="{0D108BD9-81ED-4DB2-BD59-A6C34878D82A}">
                    <a16:rowId xmlns:a16="http://schemas.microsoft.com/office/drawing/2014/main" val="4040261030"/>
                  </a:ext>
                </a:extLst>
              </a:tr>
            </a:tbl>
          </a:graphicData>
        </a:graphic>
      </p:graphicFrame>
      <p:sp>
        <p:nvSpPr>
          <p:cNvPr id="6" name="Text Placeholder 5">
            <a:extLst>
              <a:ext uri="{FF2B5EF4-FFF2-40B4-BE49-F238E27FC236}">
                <a16:creationId xmlns:a16="http://schemas.microsoft.com/office/drawing/2014/main" id="{1B18CEF1-61CE-4CCF-80B5-D0F88F6A00E3}"/>
              </a:ext>
            </a:extLst>
          </p:cNvPr>
          <p:cNvSpPr>
            <a:spLocks noGrp="1"/>
          </p:cNvSpPr>
          <p:nvPr>
            <p:ph type="body" sz="quarter" idx="13"/>
          </p:nvPr>
        </p:nvSpPr>
        <p:spPr>
          <a:xfrm>
            <a:off x="6260759" y="492107"/>
            <a:ext cx="3069500" cy="1008000"/>
          </a:xfrm>
        </p:spPr>
        <p:txBody>
          <a:bodyPr/>
          <a:lstStyle/>
          <a:p>
            <a:r>
              <a:rPr lang="en-US" sz="3200" dirty="0"/>
              <a:t>Revised Timeline</a:t>
            </a:r>
          </a:p>
        </p:txBody>
      </p:sp>
      <p:sp>
        <p:nvSpPr>
          <p:cNvPr id="8" name="Slide Number Placeholder 7">
            <a:extLst>
              <a:ext uri="{FF2B5EF4-FFF2-40B4-BE49-F238E27FC236}">
                <a16:creationId xmlns:a16="http://schemas.microsoft.com/office/drawing/2014/main" id="{8258BEFA-EAF3-410C-B155-C138267F2601}"/>
              </a:ext>
            </a:extLst>
          </p:cNvPr>
          <p:cNvSpPr>
            <a:spLocks noGrp="1"/>
          </p:cNvSpPr>
          <p:nvPr>
            <p:ph type="sldNum" sz="quarter" idx="18"/>
          </p:nvPr>
        </p:nvSpPr>
        <p:spPr/>
        <p:txBody>
          <a:bodyPr/>
          <a:lstStyle/>
          <a:p>
            <a:r>
              <a:rPr lang="en-ZA"/>
              <a:t>page </a:t>
            </a:r>
            <a:fld id="{19B51A1E-902D-48AF-9020-955120F399B6}" type="slidenum">
              <a:rPr lang="en-ZA" b="1" i="1" smtClean="0"/>
              <a:pPr/>
              <a:t>4</a:t>
            </a:fld>
            <a:endParaRPr lang="en-ZA" b="1" i="1" dirty="0"/>
          </a:p>
        </p:txBody>
      </p:sp>
      <p:sp>
        <p:nvSpPr>
          <p:cNvPr id="13" name="Rectangle 12">
            <a:extLst>
              <a:ext uri="{FF2B5EF4-FFF2-40B4-BE49-F238E27FC236}">
                <a16:creationId xmlns:a16="http://schemas.microsoft.com/office/drawing/2014/main" id="{62275C00-F2ED-4B6F-A999-E1A83B1AE397}"/>
              </a:ext>
            </a:extLst>
          </p:cNvPr>
          <p:cNvSpPr/>
          <p:nvPr/>
        </p:nvSpPr>
        <p:spPr>
          <a:xfrm>
            <a:off x="11091633" y="5632315"/>
            <a:ext cx="1100367" cy="122568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Table 9">
            <a:extLst>
              <a:ext uri="{FF2B5EF4-FFF2-40B4-BE49-F238E27FC236}">
                <a16:creationId xmlns:a16="http://schemas.microsoft.com/office/drawing/2014/main" id="{46C2C593-B82B-4B06-B0D8-3422D5E2DC13}"/>
              </a:ext>
            </a:extLst>
          </p:cNvPr>
          <p:cNvGraphicFramePr>
            <a:graphicFrameLocks noGrp="1"/>
          </p:cNvGraphicFramePr>
          <p:nvPr>
            <p:extLst>
              <p:ext uri="{D42A27DB-BD31-4B8C-83A1-F6EECF244321}">
                <p14:modId xmlns:p14="http://schemas.microsoft.com/office/powerpoint/2010/main" val="900939420"/>
              </p:ext>
            </p:extLst>
          </p:nvPr>
        </p:nvGraphicFramePr>
        <p:xfrm>
          <a:off x="6096001" y="1334529"/>
          <a:ext cx="5958429" cy="5433892"/>
        </p:xfrm>
        <a:graphic>
          <a:graphicData uri="http://schemas.openxmlformats.org/drawingml/2006/table">
            <a:tbl>
              <a:tblPr firstRow="1" firstCol="1" bandRow="1">
                <a:tableStyleId>{69012ECD-51FC-41F1-AA8D-1B2483CD663E}</a:tableStyleId>
              </a:tblPr>
              <a:tblGrid>
                <a:gridCol w="1103106">
                  <a:extLst>
                    <a:ext uri="{9D8B030D-6E8A-4147-A177-3AD203B41FA5}">
                      <a16:colId xmlns:a16="http://schemas.microsoft.com/office/drawing/2014/main" val="3231695876"/>
                    </a:ext>
                  </a:extLst>
                </a:gridCol>
                <a:gridCol w="2158417">
                  <a:extLst>
                    <a:ext uri="{9D8B030D-6E8A-4147-A177-3AD203B41FA5}">
                      <a16:colId xmlns:a16="http://schemas.microsoft.com/office/drawing/2014/main" val="3922423454"/>
                    </a:ext>
                  </a:extLst>
                </a:gridCol>
                <a:gridCol w="2696906">
                  <a:extLst>
                    <a:ext uri="{9D8B030D-6E8A-4147-A177-3AD203B41FA5}">
                      <a16:colId xmlns:a16="http://schemas.microsoft.com/office/drawing/2014/main" val="999053849"/>
                    </a:ext>
                  </a:extLst>
                </a:gridCol>
              </a:tblGrid>
              <a:tr h="241474">
                <a:tc>
                  <a:txBody>
                    <a:bodyPr/>
                    <a:lstStyle/>
                    <a:p>
                      <a:pPr marL="0" marR="0">
                        <a:lnSpc>
                          <a:spcPct val="107000"/>
                        </a:lnSpc>
                        <a:spcBef>
                          <a:spcPts val="0"/>
                        </a:spcBef>
                        <a:spcAft>
                          <a:spcPts val="0"/>
                        </a:spcAft>
                      </a:pPr>
                      <a:r>
                        <a:rPr lang="en-US" sz="1200">
                          <a:effectLst/>
                        </a:rPr>
                        <a:t>Date/Event: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Location: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Business to be accomplished: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35091844"/>
                  </a:ext>
                </a:extLst>
              </a:tr>
              <a:tr h="1061606">
                <a:tc>
                  <a:txBody>
                    <a:bodyPr/>
                    <a:lstStyle/>
                    <a:p>
                      <a:pPr marL="0" marR="0">
                        <a:lnSpc>
                          <a:spcPct val="107000"/>
                        </a:lnSpc>
                        <a:spcBef>
                          <a:spcPts val="0"/>
                        </a:spcBef>
                        <a:spcAft>
                          <a:spcPts val="0"/>
                        </a:spcAft>
                      </a:pPr>
                      <a:r>
                        <a:rPr lang="en-US" sz="1200">
                          <a:effectLst/>
                        </a:rPr>
                        <a:t>February </a:t>
                      </a:r>
                      <a:endParaRPr lang="en-US" sz="1100">
                        <a:effectLst/>
                      </a:endParaRPr>
                    </a:p>
                    <a:p>
                      <a:pPr marL="0" marR="0">
                        <a:lnSpc>
                          <a:spcPct val="107000"/>
                        </a:lnSpc>
                        <a:spcBef>
                          <a:spcPts val="0"/>
                        </a:spcBef>
                        <a:spcAft>
                          <a:spcPts val="0"/>
                        </a:spcAft>
                      </a:pPr>
                      <a:r>
                        <a:rPr lang="en-US" sz="1200">
                          <a:effectLst/>
                        </a:rPr>
                        <a:t>HPG Meeting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Virtual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200" dirty="0">
                          <a:effectLst/>
                        </a:rPr>
                        <a:t>Orientation</a:t>
                      </a:r>
                      <a:endParaRPr lang="en-US" sz="1100" dirty="0">
                        <a:effectLst/>
                      </a:endParaRPr>
                    </a:p>
                    <a:p>
                      <a:pPr marL="342900" marR="0" lvl="0" indent="-342900">
                        <a:lnSpc>
                          <a:spcPct val="107000"/>
                        </a:lnSpc>
                        <a:spcBef>
                          <a:spcPts val="0"/>
                        </a:spcBef>
                        <a:spcAft>
                          <a:spcPts val="0"/>
                        </a:spcAft>
                        <a:buFont typeface="Symbol" panose="05050102010706020507" pitchFamily="18" charset="2"/>
                        <a:buChar char=""/>
                      </a:pPr>
                      <a:r>
                        <a:rPr lang="en-US" sz="1200" strike="noStrike" dirty="0">
                          <a:effectLst/>
                        </a:rPr>
                        <a:t>2021 plan review</a:t>
                      </a:r>
                      <a:endParaRPr lang="en-US" sz="1100" strike="noStrike" dirty="0">
                        <a:effectLst/>
                      </a:endParaRPr>
                    </a:p>
                    <a:p>
                      <a:pPr marL="342900" marR="0" lvl="0" indent="-342900">
                        <a:lnSpc>
                          <a:spcPct val="107000"/>
                        </a:lnSpc>
                        <a:spcBef>
                          <a:spcPts val="0"/>
                        </a:spcBef>
                        <a:spcAft>
                          <a:spcPts val="0"/>
                        </a:spcAft>
                        <a:buFont typeface="Symbol" panose="05050102010706020507" pitchFamily="18" charset="2"/>
                        <a:buChar char=""/>
                      </a:pPr>
                      <a:r>
                        <a:rPr lang="en-US" sz="1200" strike="noStrike" dirty="0">
                          <a:effectLst/>
                        </a:rPr>
                        <a:t> </a:t>
                      </a:r>
                      <a:r>
                        <a:rPr lang="en-US" sz="1200" strike="noStrike" dirty="0">
                          <a:solidFill>
                            <a:srgbClr val="C00000"/>
                          </a:solidFill>
                          <a:effectLst/>
                        </a:rPr>
                        <a:t>F</a:t>
                      </a:r>
                      <a:r>
                        <a:rPr lang="en-US" sz="1200" strike="sngStrike" dirty="0">
                          <a:solidFill>
                            <a:srgbClr val="C00000"/>
                          </a:solidFill>
                          <a:effectLst/>
                        </a:rPr>
                        <a:t>inal</a:t>
                      </a:r>
                      <a:r>
                        <a:rPr lang="en-US" sz="1200" strike="noStrike" dirty="0">
                          <a:effectLst/>
                        </a:rPr>
                        <a:t> PS data presentations </a:t>
                      </a:r>
                      <a:endParaRPr lang="en-US" sz="1100" strike="noStrike" dirty="0">
                        <a:effectLst/>
                      </a:endParaRPr>
                    </a:p>
                    <a:p>
                      <a:pPr marL="342900" marR="0" lvl="0" indent="-342900">
                        <a:lnSpc>
                          <a:spcPct val="107000"/>
                        </a:lnSpc>
                        <a:spcBef>
                          <a:spcPts val="0"/>
                        </a:spcBef>
                        <a:spcAft>
                          <a:spcPts val="0"/>
                        </a:spcAft>
                        <a:buFont typeface="Symbol" panose="05050102010706020507" pitchFamily="18" charset="2"/>
                        <a:buChar char=""/>
                      </a:pPr>
                      <a:r>
                        <a:rPr lang="en-US" sz="1200" dirty="0">
                          <a:effectLst/>
                        </a:rPr>
                        <a:t>Subcommittee time </a:t>
                      </a:r>
                      <a:endParaRPr lang="en-US" sz="1100" dirty="0">
                        <a:effectLst/>
                      </a:endParaRPr>
                    </a:p>
                    <a:p>
                      <a:pPr marL="342900" marR="0" lvl="0" indent="-342900">
                        <a:lnSpc>
                          <a:spcPct val="107000"/>
                        </a:lnSpc>
                        <a:spcBef>
                          <a:spcPts val="0"/>
                        </a:spcBef>
                        <a:spcAft>
                          <a:spcPts val="0"/>
                        </a:spcAft>
                        <a:buFont typeface="Symbol" panose="05050102010706020507" pitchFamily="18" charset="2"/>
                        <a:buChar char=""/>
                      </a:pPr>
                      <a:r>
                        <a:rPr lang="en-US" sz="1200" strike="noStrike" dirty="0">
                          <a:solidFill>
                            <a:schemeClr val="accent6">
                              <a:lumMod val="60000"/>
                              <a:lumOff val="40000"/>
                            </a:schemeClr>
                          </a:solidFill>
                          <a:effectLst/>
                        </a:rPr>
                        <a:t>IHPCP progress report </a:t>
                      </a:r>
                      <a:endParaRPr lang="en-US" sz="1100" strike="noStrike" dirty="0">
                        <a:solidFill>
                          <a:schemeClr val="accent6">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73975554"/>
                  </a:ext>
                </a:extLst>
              </a:tr>
              <a:tr h="1026243">
                <a:tc>
                  <a:txBody>
                    <a:bodyPr/>
                    <a:lstStyle/>
                    <a:p>
                      <a:pPr marL="0" marR="0">
                        <a:lnSpc>
                          <a:spcPct val="107000"/>
                        </a:lnSpc>
                        <a:spcBef>
                          <a:spcPts val="0"/>
                        </a:spcBef>
                        <a:spcAft>
                          <a:spcPts val="0"/>
                        </a:spcAft>
                      </a:pPr>
                      <a:r>
                        <a:rPr lang="en-US" sz="1200">
                          <a:effectLst/>
                        </a:rPr>
                        <a:t>May </a:t>
                      </a:r>
                      <a:endParaRPr lang="en-US" sz="1100">
                        <a:effectLst/>
                      </a:endParaRPr>
                    </a:p>
                    <a:p>
                      <a:pPr marL="0" marR="0">
                        <a:lnSpc>
                          <a:spcPct val="107000"/>
                        </a:lnSpc>
                        <a:spcBef>
                          <a:spcPts val="0"/>
                        </a:spcBef>
                        <a:spcAft>
                          <a:spcPts val="0"/>
                        </a:spcAft>
                      </a:pPr>
                      <a:r>
                        <a:rPr lang="en-US" sz="1200">
                          <a:effectLst/>
                        </a:rPr>
                        <a:t>HPG Meeting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Virtual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200" dirty="0">
                          <a:effectLst/>
                        </a:rPr>
                        <a:t>Subcommittee time </a:t>
                      </a:r>
                      <a:endParaRPr lang="en-US" sz="1100" dirty="0">
                        <a:effectLst/>
                      </a:endParaRPr>
                    </a:p>
                    <a:p>
                      <a:pPr marL="342900" marR="0" lvl="0" indent="-342900">
                        <a:lnSpc>
                          <a:spcPct val="107000"/>
                        </a:lnSpc>
                        <a:spcBef>
                          <a:spcPts val="0"/>
                        </a:spcBef>
                        <a:spcAft>
                          <a:spcPts val="0"/>
                        </a:spcAft>
                        <a:buFont typeface="Symbol" panose="05050102010706020507" pitchFamily="18" charset="2"/>
                        <a:buChar char=""/>
                      </a:pPr>
                      <a:r>
                        <a:rPr lang="en-US" sz="1200" dirty="0">
                          <a:effectLst/>
                        </a:rPr>
                        <a:t>IHPCP updates and section review </a:t>
                      </a:r>
                      <a:endParaRPr lang="en-US" sz="1100" dirty="0">
                        <a:effectLst/>
                      </a:endParaRPr>
                    </a:p>
                    <a:p>
                      <a:pPr marL="342900" marR="0" lvl="0" indent="-342900">
                        <a:lnSpc>
                          <a:spcPct val="107000"/>
                        </a:lnSpc>
                        <a:spcBef>
                          <a:spcPts val="0"/>
                        </a:spcBef>
                        <a:spcAft>
                          <a:spcPts val="0"/>
                        </a:spcAft>
                        <a:buFont typeface="Symbol" panose="05050102010706020507" pitchFamily="18" charset="2"/>
                        <a:buChar char=""/>
                      </a:pPr>
                      <a:r>
                        <a:rPr lang="en-US" sz="1200" dirty="0">
                          <a:effectLst/>
                        </a:rPr>
                        <a:t>IHPCP Stakeholder engagement</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Final PS data presentations</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Department updates/Orientation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60562952"/>
                  </a:ext>
                </a:extLst>
              </a:tr>
              <a:tr h="654242">
                <a:tc>
                  <a:txBody>
                    <a:bodyPr/>
                    <a:lstStyle/>
                    <a:p>
                      <a:pPr marL="0" marR="0">
                        <a:lnSpc>
                          <a:spcPct val="107000"/>
                        </a:lnSpc>
                        <a:spcBef>
                          <a:spcPts val="0"/>
                        </a:spcBef>
                        <a:spcAft>
                          <a:spcPts val="0"/>
                        </a:spcAft>
                      </a:pPr>
                      <a:r>
                        <a:rPr lang="en-US" sz="1200" dirty="0">
                          <a:effectLst/>
                        </a:rPr>
                        <a:t>Summer</a:t>
                      </a:r>
                      <a:endParaRPr lang="en-US" sz="1100" dirty="0">
                        <a:effectLst/>
                      </a:endParaRPr>
                    </a:p>
                    <a:p>
                      <a:pPr marL="0" marR="0">
                        <a:lnSpc>
                          <a:spcPct val="107000"/>
                        </a:lnSpc>
                        <a:spcBef>
                          <a:spcPts val="0"/>
                        </a:spcBef>
                        <a:spcAft>
                          <a:spcPts val="0"/>
                        </a:spcAft>
                      </a:pPr>
                      <a:r>
                        <a:rPr lang="en-US" sz="1200" dirty="0">
                          <a:effectLst/>
                        </a:rPr>
                        <a:t>Townhall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No?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200" dirty="0">
                          <a:effectLst/>
                        </a:rPr>
                        <a:t>Community engagement: update on HPG work/feedback </a:t>
                      </a:r>
                      <a:endParaRPr lang="en-US" sz="1100" dirty="0">
                        <a:effectLst/>
                      </a:endParaRPr>
                    </a:p>
                    <a:p>
                      <a:pPr marL="342900" marR="0" lvl="0" indent="-342900">
                        <a:lnSpc>
                          <a:spcPct val="107000"/>
                        </a:lnSpc>
                        <a:spcBef>
                          <a:spcPts val="0"/>
                        </a:spcBef>
                        <a:spcAft>
                          <a:spcPts val="0"/>
                        </a:spcAft>
                        <a:buFont typeface="Symbol" panose="05050102010706020507" pitchFamily="18" charset="2"/>
                        <a:buChar char=""/>
                      </a:pPr>
                      <a:r>
                        <a:rPr lang="en-US" sz="1200" dirty="0">
                          <a:effectLst/>
                        </a:rPr>
                        <a:t>Day 2: HPG business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68231746"/>
                  </a:ext>
                </a:extLst>
              </a:tr>
              <a:tr h="873338">
                <a:tc>
                  <a:txBody>
                    <a:bodyPr/>
                    <a:lstStyle/>
                    <a:p>
                      <a:pPr marL="0" marR="0">
                        <a:lnSpc>
                          <a:spcPct val="107000"/>
                        </a:lnSpc>
                        <a:spcBef>
                          <a:spcPts val="0"/>
                        </a:spcBef>
                        <a:spcAft>
                          <a:spcPts val="0"/>
                        </a:spcAft>
                      </a:pPr>
                      <a:r>
                        <a:rPr lang="en-US" sz="1200" dirty="0">
                          <a:effectLst/>
                        </a:rPr>
                        <a:t>August</a:t>
                      </a:r>
                      <a:endParaRPr lang="en-US" sz="1100" dirty="0">
                        <a:effectLst/>
                      </a:endParaRPr>
                    </a:p>
                    <a:p>
                      <a:pPr marL="0" marR="0">
                        <a:lnSpc>
                          <a:spcPct val="107000"/>
                        </a:lnSpc>
                        <a:spcBef>
                          <a:spcPts val="0"/>
                        </a:spcBef>
                        <a:spcAft>
                          <a:spcPts val="0"/>
                        </a:spcAft>
                      </a:pPr>
                      <a:r>
                        <a:rPr lang="en-US" sz="1200" dirty="0">
                          <a:effectLst/>
                        </a:rPr>
                        <a:t>HPG Meeting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TBD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200" dirty="0">
                          <a:effectLst/>
                        </a:rPr>
                        <a:t>Subcommittee work</a:t>
                      </a:r>
                      <a:endParaRPr lang="en-US" sz="1100" dirty="0">
                        <a:effectLst/>
                      </a:endParaRPr>
                    </a:p>
                    <a:p>
                      <a:pPr marL="342900" marR="0" lvl="0" indent="-342900">
                        <a:lnSpc>
                          <a:spcPct val="107000"/>
                        </a:lnSpc>
                        <a:spcBef>
                          <a:spcPts val="0"/>
                        </a:spcBef>
                        <a:spcAft>
                          <a:spcPts val="0"/>
                        </a:spcAft>
                        <a:buFont typeface="Symbol" panose="05050102010706020507" pitchFamily="18" charset="2"/>
                        <a:buChar char=""/>
                      </a:pPr>
                      <a:r>
                        <a:rPr lang="en-US" sz="1200" dirty="0">
                          <a:effectLst/>
                        </a:rPr>
                        <a:t>IHPCP guidance update and planning</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Stakeholder and PS engagement review/planning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35702661"/>
                  </a:ext>
                </a:extLst>
              </a:tr>
              <a:tr h="692800">
                <a:tc>
                  <a:txBody>
                    <a:bodyPr/>
                    <a:lstStyle/>
                    <a:p>
                      <a:pPr marL="0" marR="0">
                        <a:lnSpc>
                          <a:spcPct val="107000"/>
                        </a:lnSpc>
                        <a:spcBef>
                          <a:spcPts val="0"/>
                        </a:spcBef>
                        <a:spcAft>
                          <a:spcPts val="0"/>
                        </a:spcAft>
                      </a:pPr>
                      <a:r>
                        <a:rPr lang="en-US" sz="1200" dirty="0">
                          <a:effectLst/>
                        </a:rPr>
                        <a:t>September </a:t>
                      </a:r>
                      <a:endParaRPr lang="en-US" sz="1100" dirty="0">
                        <a:effectLst/>
                      </a:endParaRPr>
                    </a:p>
                    <a:p>
                      <a:pPr marL="0" marR="0">
                        <a:lnSpc>
                          <a:spcPct val="107000"/>
                        </a:lnSpc>
                        <a:spcBef>
                          <a:spcPts val="0"/>
                        </a:spcBef>
                        <a:spcAft>
                          <a:spcPts val="0"/>
                        </a:spcAft>
                      </a:pPr>
                      <a:r>
                        <a:rPr lang="en-US" sz="1200" dirty="0">
                          <a:effectLst/>
                        </a:rPr>
                        <a:t>Townhall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Delaware County?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200" dirty="0">
                          <a:effectLst/>
                        </a:rPr>
                        <a:t>Community engagement update</a:t>
                      </a:r>
                      <a:endParaRPr lang="en-US" sz="1100" dirty="0">
                        <a:effectLst/>
                      </a:endParaRPr>
                    </a:p>
                    <a:p>
                      <a:pPr marL="342900" marR="0" lvl="0" indent="-342900">
                        <a:lnSpc>
                          <a:spcPct val="107000"/>
                        </a:lnSpc>
                        <a:spcBef>
                          <a:spcPts val="0"/>
                        </a:spcBef>
                        <a:spcAft>
                          <a:spcPts val="0"/>
                        </a:spcAft>
                        <a:buFont typeface="Symbol" panose="05050102010706020507" pitchFamily="18" charset="2"/>
                        <a:buChar char=""/>
                      </a:pPr>
                      <a:r>
                        <a:rPr lang="en-US" sz="1200" dirty="0">
                          <a:effectLst/>
                        </a:rPr>
                        <a:t>Day 2: HPG business </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HPG: Review all PS materials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42484366"/>
                  </a:ext>
                </a:extLst>
              </a:tr>
              <a:tr h="787628">
                <a:tc>
                  <a:txBody>
                    <a:bodyPr/>
                    <a:lstStyle/>
                    <a:p>
                      <a:pPr marL="0" marR="0">
                        <a:lnSpc>
                          <a:spcPct val="107000"/>
                        </a:lnSpc>
                        <a:spcBef>
                          <a:spcPts val="0"/>
                        </a:spcBef>
                        <a:spcAft>
                          <a:spcPts val="0"/>
                        </a:spcAft>
                      </a:pPr>
                      <a:r>
                        <a:rPr lang="en-US" sz="1200">
                          <a:effectLst/>
                        </a:rPr>
                        <a:t>November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TBD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200" dirty="0">
                          <a:effectLst/>
                        </a:rPr>
                        <a:t>Subcommittee time</a:t>
                      </a:r>
                      <a:endParaRPr lang="en-US" sz="1100" dirty="0">
                        <a:effectLst/>
                      </a:endParaRPr>
                    </a:p>
                    <a:p>
                      <a:pPr marL="342900" marR="0" lvl="0" indent="-342900">
                        <a:lnSpc>
                          <a:spcPct val="107000"/>
                        </a:lnSpc>
                        <a:spcBef>
                          <a:spcPts val="0"/>
                        </a:spcBef>
                        <a:spcAft>
                          <a:spcPts val="0"/>
                        </a:spcAft>
                        <a:buFont typeface="Symbol" panose="05050102010706020507" pitchFamily="18" charset="2"/>
                        <a:buChar char=""/>
                      </a:pPr>
                      <a:r>
                        <a:rPr lang="en-US" sz="1200" dirty="0">
                          <a:effectLst/>
                        </a:rPr>
                        <a:t>IHPCP Stakeholder review process</a:t>
                      </a:r>
                      <a:endParaRPr lang="en-US" sz="1100" dirty="0">
                        <a:effectLst/>
                      </a:endParaRPr>
                    </a:p>
                    <a:p>
                      <a:pPr marL="342900" marR="0" lvl="0" indent="-342900">
                        <a:lnSpc>
                          <a:spcPct val="107000"/>
                        </a:lnSpc>
                        <a:spcBef>
                          <a:spcPts val="0"/>
                        </a:spcBef>
                        <a:spcAft>
                          <a:spcPts val="0"/>
                        </a:spcAft>
                        <a:buFont typeface="Symbol" panose="05050102010706020507" pitchFamily="18" charset="2"/>
                        <a:buChar char=""/>
                      </a:pPr>
                      <a:r>
                        <a:rPr lang="en-US" sz="1200" dirty="0">
                          <a:effectLst/>
                        </a:rPr>
                        <a:t> Review draft of IHPCP</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Vote on final Priorities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6373262"/>
                  </a:ext>
                </a:extLst>
              </a:tr>
            </a:tbl>
          </a:graphicData>
        </a:graphic>
      </p:graphicFrame>
    </p:spTree>
    <p:extLst>
      <p:ext uri="{BB962C8B-B14F-4D97-AF65-F5344CB8AC3E}">
        <p14:creationId xmlns:p14="http://schemas.microsoft.com/office/powerpoint/2010/main" val="1961643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16" descr="Image containing medical tweezers of various sizes, some pills, and a hand holding a pen writing on a piece of paper attached to a clipboard">
            <a:extLst>
              <a:ext uri="{FF2B5EF4-FFF2-40B4-BE49-F238E27FC236}">
                <a16:creationId xmlns:a16="http://schemas.microsoft.com/office/drawing/2014/main" id="{D29AD2ED-F2E1-42BA-A4F8-29194C963478}"/>
              </a:ext>
            </a:extLst>
          </p:cNvPr>
          <p:cNvPicPr>
            <a:picLocks noGrp="1" noChangeAspect="1"/>
          </p:cNvPicPr>
          <p:nvPr>
            <p:ph type="pic" sz="quarter" idx="10"/>
          </p:nvPr>
        </p:nvPicPr>
        <p:blipFill>
          <a:blip r:embed="rId3" cstate="screen">
            <a:extLst>
              <a:ext uri="{28A0092B-C50C-407E-A947-70E740481C1C}">
                <a14:useLocalDpi xmlns:a14="http://schemas.microsoft.com/office/drawing/2010/main"/>
              </a:ext>
            </a:extLst>
          </a:blip>
          <a:srcRect l="62" r="62"/>
          <a:stretch>
            <a:fillRect/>
          </a:stretch>
        </p:blipFill>
        <p:spPr/>
      </p:pic>
      <p:sp>
        <p:nvSpPr>
          <p:cNvPr id="5" name="Slide Number Placeholder 4">
            <a:extLst>
              <a:ext uri="{FF2B5EF4-FFF2-40B4-BE49-F238E27FC236}">
                <a16:creationId xmlns:a16="http://schemas.microsoft.com/office/drawing/2014/main" id="{46DC15D2-04EB-42D6-9037-26AFBEACA027}"/>
              </a:ext>
            </a:extLst>
          </p:cNvPr>
          <p:cNvSpPr>
            <a:spLocks noGrp="1"/>
          </p:cNvSpPr>
          <p:nvPr>
            <p:ph type="sldNum" sz="quarter" idx="12"/>
          </p:nvPr>
        </p:nvSpPr>
        <p:spPr/>
        <p:txBody>
          <a:bodyPr/>
          <a:lstStyle/>
          <a:p>
            <a:r>
              <a:rPr lang="en-ZA" dirty="0"/>
              <a:t>page </a:t>
            </a:r>
            <a:fld id="{19B51A1E-902D-48AF-9020-955120F399B6}" type="slidenum">
              <a:rPr lang="en-ZA" smtClean="0"/>
              <a:pPr/>
              <a:t>5</a:t>
            </a:fld>
            <a:endParaRPr lang="en-ZA" dirty="0"/>
          </a:p>
        </p:txBody>
      </p:sp>
      <p:sp>
        <p:nvSpPr>
          <p:cNvPr id="3" name="Title 2">
            <a:extLst>
              <a:ext uri="{FF2B5EF4-FFF2-40B4-BE49-F238E27FC236}">
                <a16:creationId xmlns:a16="http://schemas.microsoft.com/office/drawing/2014/main" id="{D2DDABB1-5E6B-4365-AD9E-DDCE7E972742}"/>
              </a:ext>
            </a:extLst>
          </p:cNvPr>
          <p:cNvSpPr>
            <a:spLocks noGrp="1"/>
          </p:cNvSpPr>
          <p:nvPr>
            <p:ph type="ctrTitle"/>
          </p:nvPr>
        </p:nvSpPr>
        <p:spPr>
          <a:xfrm>
            <a:off x="2633199" y="3598507"/>
            <a:ext cx="5085650" cy="1870007"/>
          </a:xfrm>
        </p:spPr>
        <p:txBody>
          <a:bodyPr/>
          <a:lstStyle/>
          <a:p>
            <a:pPr algn="ctr"/>
            <a:r>
              <a:rPr lang="en-ZA" dirty="0">
                <a:solidFill>
                  <a:srgbClr val="C00000"/>
                </a:solidFill>
              </a:rPr>
              <a:t>Discussion and Questions</a:t>
            </a:r>
            <a:br>
              <a:rPr lang="en-ZA" dirty="0"/>
            </a:br>
            <a:br>
              <a:rPr lang="en-ZA" dirty="0"/>
            </a:br>
            <a:br>
              <a:rPr lang="en-ZA" dirty="0"/>
            </a:br>
            <a:r>
              <a:rPr lang="en-ZA" sz="3600" dirty="0"/>
              <a:t> </a:t>
            </a:r>
            <a:endParaRPr lang="en-ZA" dirty="0"/>
          </a:p>
        </p:txBody>
      </p:sp>
      <p:pic>
        <p:nvPicPr>
          <p:cNvPr id="12" name="Graphic 11" descr="User icon" title="Icon - Presenter Name">
            <a:extLst>
              <a:ext uri="{FF2B5EF4-FFF2-40B4-BE49-F238E27FC236}">
                <a16:creationId xmlns:a16="http://schemas.microsoft.com/office/drawing/2014/main" id="{3FD34FCD-807B-4BBC-8AFE-2162CCE29BE9}"/>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bwMode="black">
          <a:xfrm>
            <a:off x="10387065" y="5059754"/>
            <a:ext cx="218900" cy="218900"/>
          </a:xfrm>
          <a:prstGeom prst="rect">
            <a:avLst/>
          </a:prstGeom>
        </p:spPr>
      </p:pic>
      <p:pic>
        <p:nvPicPr>
          <p:cNvPr id="14" name="Graphic 13" descr="Smart Phone icon" title="Icon - Presenter Phone Number">
            <a:extLst>
              <a:ext uri="{FF2B5EF4-FFF2-40B4-BE49-F238E27FC236}">
                <a16:creationId xmlns:a16="http://schemas.microsoft.com/office/drawing/2014/main" id="{E51263B5-564A-401A-810D-0896F97EF0CB}"/>
              </a:ext>
            </a:extLst>
          </p:cNvPr>
          <p:cNvPicPr>
            <a:picLocks noChangeAspect="1"/>
          </p:cNvPicPr>
          <p:nvPr/>
        </p:nvPicPr>
        <p:blipFill>
          <a:blip r:embed="rId6" cstate="screen">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bwMode="black">
          <a:xfrm>
            <a:off x="10387065" y="5468514"/>
            <a:ext cx="218900" cy="218900"/>
          </a:xfrm>
          <a:prstGeom prst="rect">
            <a:avLst/>
          </a:prstGeom>
        </p:spPr>
      </p:pic>
      <p:pic>
        <p:nvPicPr>
          <p:cNvPr id="13" name="Graphic 12" descr="Envelope icon" title="Icon Presenter Email">
            <a:extLst>
              <a:ext uri="{FF2B5EF4-FFF2-40B4-BE49-F238E27FC236}">
                <a16:creationId xmlns:a16="http://schemas.microsoft.com/office/drawing/2014/main" id="{A24A1417-AE3F-44AE-98EB-3E6ADA1E2017}"/>
              </a:ext>
            </a:extLst>
          </p:cNvPr>
          <p:cNvPicPr>
            <a:picLocks noChangeAspect="1"/>
          </p:cNvPicPr>
          <p:nvPr/>
        </p:nvPicPr>
        <p:blipFill>
          <a:blip r:embed="rId8" cstate="screen">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bwMode="black">
          <a:xfrm>
            <a:off x="10387065" y="5836232"/>
            <a:ext cx="218900" cy="218900"/>
          </a:xfrm>
          <a:prstGeom prst="rect">
            <a:avLst/>
          </a:prstGeom>
        </p:spPr>
      </p:pic>
      <p:pic>
        <p:nvPicPr>
          <p:cNvPr id="15" name="Graphic 14" descr="Link icon">
            <a:extLst>
              <a:ext uri="{FF2B5EF4-FFF2-40B4-BE49-F238E27FC236}">
                <a16:creationId xmlns:a16="http://schemas.microsoft.com/office/drawing/2014/main" id="{0161B5EF-405A-4DEA-8E00-0A6A7B71F7BA}"/>
              </a:ext>
            </a:extLst>
          </p:cNvPr>
          <p:cNvPicPr>
            <a:picLocks noChangeAspect="1"/>
          </p:cNvPicPr>
          <p:nvPr/>
        </p:nvPicPr>
        <p:blipFill>
          <a:blip r:embed="rId10" cstate="screen">
            <a:extLst>
              <a:ext uri="{28A0092B-C50C-407E-A947-70E740481C1C}">
                <a14:useLocalDpi xmlns:a14="http://schemas.microsoft.com/office/drawing/2010/main"/>
              </a:ext>
              <a:ext uri="{96DAC541-7B7A-43D3-8B79-37D633B846F1}">
                <asvg:svgBlip xmlns:asvg="http://schemas.microsoft.com/office/drawing/2016/SVG/main" r:embed="rId11"/>
              </a:ext>
            </a:extLst>
          </a:blip>
          <a:stretch>
            <a:fillRect/>
          </a:stretch>
        </p:blipFill>
        <p:spPr bwMode="black">
          <a:xfrm>
            <a:off x="10360313" y="6333970"/>
            <a:ext cx="244786" cy="244786"/>
          </a:xfrm>
          <a:prstGeom prst="rect">
            <a:avLst/>
          </a:prstGeom>
        </p:spPr>
      </p:pic>
      <p:sp>
        <p:nvSpPr>
          <p:cNvPr id="16" name="Rectangle 15">
            <a:extLst>
              <a:ext uri="{FF2B5EF4-FFF2-40B4-BE49-F238E27FC236}">
                <a16:creationId xmlns:a16="http://schemas.microsoft.com/office/drawing/2014/main" id="{DE337DC9-0A75-4319-8762-E06BB85DB7B6}"/>
              </a:ext>
            </a:extLst>
          </p:cNvPr>
          <p:cNvSpPr/>
          <p:nvPr/>
        </p:nvSpPr>
        <p:spPr>
          <a:xfrm>
            <a:off x="11091633" y="5632315"/>
            <a:ext cx="1100367" cy="122568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3318487"/>
      </p:ext>
    </p:extLst>
  </p:cSld>
  <p:clrMapOvr>
    <a:masterClrMapping/>
  </p:clrMapOvr>
</p:sld>
</file>

<file path=ppt/theme/theme1.xml><?xml version="1.0" encoding="utf-8"?>
<a:theme xmlns:a="http://schemas.openxmlformats.org/drawingml/2006/main" name="Office Theme">
  <a:themeElements>
    <a:clrScheme name="Custom 128">
      <a:dk1>
        <a:sysClr val="windowText" lastClr="000000"/>
      </a:dk1>
      <a:lt1>
        <a:srgbClr val="FFFFFF"/>
      </a:lt1>
      <a:dk2>
        <a:srgbClr val="3F3F3F"/>
      </a:dk2>
      <a:lt2>
        <a:srgbClr val="F2F2F2"/>
      </a:lt2>
      <a:accent1>
        <a:srgbClr val="31B0C1"/>
      </a:accent1>
      <a:accent2>
        <a:srgbClr val="CB488B"/>
      </a:accent2>
      <a:accent3>
        <a:srgbClr val="BC9230"/>
      </a:accent3>
      <a:accent4>
        <a:srgbClr val="126974"/>
      </a:accent4>
      <a:accent5>
        <a:srgbClr val="C13131"/>
      </a:accent5>
      <a:accent6>
        <a:srgbClr val="8E8016"/>
      </a:accent6>
      <a:hlink>
        <a:srgbClr val="31B0C1"/>
      </a:hlink>
      <a:folHlink>
        <a:srgbClr val="31B0C1"/>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Healthcare Pitch Deck_SB - v8.potx" id="{09150694-2D10-47FB-9499-835637889593}" vid="{C9B4AEDE-1B81-453E-91DD-2B942C10F46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Healthcare pitch deck</Template>
  <TotalTime>202</TotalTime>
  <Words>745</Words>
  <Application>Microsoft Office PowerPoint</Application>
  <PresentationFormat>Widescreen</PresentationFormat>
  <Paragraphs>136</Paragraphs>
  <Slides>5</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Corbel</vt:lpstr>
      <vt:lpstr>Courier New</vt:lpstr>
      <vt:lpstr>Symbol</vt:lpstr>
      <vt:lpstr>Times New Roman</vt:lpstr>
      <vt:lpstr>Wingdings</vt:lpstr>
      <vt:lpstr>Office Theme</vt:lpstr>
      <vt:lpstr>Review: The 2021 HIV Planning Group </vt:lpstr>
      <vt:lpstr>HPG  Goals</vt:lpstr>
      <vt:lpstr>2022 IHPCP Development</vt:lpstr>
      <vt:lpstr>HPG 2021 Timeline</vt:lpstr>
      <vt:lpstr>Discussion and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The 2021 HIV Planning Group</dc:title>
  <dc:creator>Givens, David Lyle</dc:creator>
  <cp:lastModifiedBy>Givens, David Lyle</cp:lastModifiedBy>
  <cp:revision>14</cp:revision>
  <dcterms:created xsi:type="dcterms:W3CDTF">2021-02-10T02:36:00Z</dcterms:created>
  <dcterms:modified xsi:type="dcterms:W3CDTF">2021-05-25T15:21:16Z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v-abdarl@microsoft.com</vt:lpwstr>
  </property>
  <property fmtid="{D5CDD505-2E9C-101B-9397-08002B2CF9AE}" pid="5" name="MSIP_Label_f42aa342-8706-4288-bd11-ebb85995028c_SetDate">
    <vt:lpwstr>2018-08-01T18:30:10.3119981Z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